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0" r:id="rId10"/>
    <p:sldId id="271" r:id="rId11"/>
    <p:sldId id="268" r:id="rId12"/>
    <p:sldId id="265" r:id="rId13"/>
    <p:sldId id="267" r:id="rId14"/>
    <p:sldId id="269" r:id="rId15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72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03BE9-480A-4E1F-857D-A9F3FBAB562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C66F-2EA1-4411-AD35-4E975ADC4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3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1C66F-2EA1-4411-AD35-4E975ADC4E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56221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56221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56221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291" cy="9753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615" y="5333"/>
            <a:ext cx="1165860" cy="1165225"/>
          </a:xfrm>
          <a:custGeom>
            <a:avLst/>
            <a:gdLst/>
            <a:ahLst/>
            <a:cxnLst/>
            <a:rect l="l" t="t" r="r" b="b"/>
            <a:pathLst>
              <a:path w="1165860" h="1165225">
                <a:moveTo>
                  <a:pt x="1165816" y="0"/>
                </a:moveTo>
                <a:lnTo>
                  <a:pt x="718" y="0"/>
                </a:lnTo>
                <a:lnTo>
                  <a:pt x="0" y="1165098"/>
                </a:lnTo>
                <a:lnTo>
                  <a:pt x="48743" y="1164126"/>
                </a:lnTo>
                <a:lnTo>
                  <a:pt x="96275" y="1161236"/>
                </a:lnTo>
                <a:lnTo>
                  <a:pt x="143274" y="1156464"/>
                </a:lnTo>
                <a:lnTo>
                  <a:pt x="189704" y="1149849"/>
                </a:lnTo>
                <a:lnTo>
                  <a:pt x="235527" y="1141429"/>
                </a:lnTo>
                <a:lnTo>
                  <a:pt x="280706" y="1131239"/>
                </a:lnTo>
                <a:lnTo>
                  <a:pt x="325203" y="1119318"/>
                </a:lnTo>
                <a:lnTo>
                  <a:pt x="368981" y="1105704"/>
                </a:lnTo>
                <a:lnTo>
                  <a:pt x="412002" y="1090434"/>
                </a:lnTo>
                <a:lnTo>
                  <a:pt x="454229" y="1073544"/>
                </a:lnTo>
                <a:lnTo>
                  <a:pt x="495624" y="1055074"/>
                </a:lnTo>
                <a:lnTo>
                  <a:pt x="536150" y="1035060"/>
                </a:lnTo>
                <a:lnTo>
                  <a:pt x="575769" y="1013539"/>
                </a:lnTo>
                <a:lnTo>
                  <a:pt x="614444" y="990549"/>
                </a:lnTo>
                <a:lnTo>
                  <a:pt x="652137" y="966128"/>
                </a:lnTo>
                <a:lnTo>
                  <a:pt x="688812" y="940314"/>
                </a:lnTo>
                <a:lnTo>
                  <a:pt x="724430" y="913142"/>
                </a:lnTo>
                <a:lnTo>
                  <a:pt x="758953" y="884652"/>
                </a:lnTo>
                <a:lnTo>
                  <a:pt x="792345" y="854880"/>
                </a:lnTo>
                <a:lnTo>
                  <a:pt x="824569" y="823864"/>
                </a:lnTo>
                <a:lnTo>
                  <a:pt x="855585" y="791642"/>
                </a:lnTo>
                <a:lnTo>
                  <a:pt x="885358" y="758250"/>
                </a:lnTo>
                <a:lnTo>
                  <a:pt x="913849" y="723727"/>
                </a:lnTo>
                <a:lnTo>
                  <a:pt x="941021" y="688110"/>
                </a:lnTo>
                <a:lnTo>
                  <a:pt x="966837" y="651436"/>
                </a:lnTo>
                <a:lnTo>
                  <a:pt x="991259" y="613743"/>
                </a:lnTo>
                <a:lnTo>
                  <a:pt x="1014249" y="575067"/>
                </a:lnTo>
                <a:lnTo>
                  <a:pt x="1035771" y="535448"/>
                </a:lnTo>
                <a:lnTo>
                  <a:pt x="1055786" y="494922"/>
                </a:lnTo>
                <a:lnTo>
                  <a:pt x="1074257" y="453526"/>
                </a:lnTo>
                <a:lnTo>
                  <a:pt x="1091148" y="411299"/>
                </a:lnTo>
                <a:lnTo>
                  <a:pt x="1106419" y="368277"/>
                </a:lnTo>
                <a:lnTo>
                  <a:pt x="1120034" y="324498"/>
                </a:lnTo>
                <a:lnTo>
                  <a:pt x="1131955" y="280000"/>
                </a:lnTo>
                <a:lnTo>
                  <a:pt x="1142145" y="234820"/>
                </a:lnTo>
                <a:lnTo>
                  <a:pt x="1150567" y="188995"/>
                </a:lnTo>
                <a:lnTo>
                  <a:pt x="1157182" y="142563"/>
                </a:lnTo>
                <a:lnTo>
                  <a:pt x="1161954" y="95561"/>
                </a:lnTo>
                <a:lnTo>
                  <a:pt x="1164844" y="48028"/>
                </a:lnTo>
                <a:lnTo>
                  <a:pt x="1165816" y="0"/>
                </a:lnTo>
                <a:close/>
              </a:path>
            </a:pathLst>
          </a:custGeom>
          <a:solidFill>
            <a:srgbClr val="FDF9F4">
              <a:alpha val="3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615" y="5333"/>
            <a:ext cx="1165860" cy="1165225"/>
          </a:xfrm>
          <a:custGeom>
            <a:avLst/>
            <a:gdLst/>
            <a:ahLst/>
            <a:cxnLst/>
            <a:rect l="l" t="t" r="r" b="b"/>
            <a:pathLst>
              <a:path w="1165860" h="1165225">
                <a:moveTo>
                  <a:pt x="1165816" y="0"/>
                </a:moveTo>
                <a:lnTo>
                  <a:pt x="1164844" y="48028"/>
                </a:lnTo>
                <a:lnTo>
                  <a:pt x="1161954" y="95561"/>
                </a:lnTo>
                <a:lnTo>
                  <a:pt x="1157182" y="142563"/>
                </a:lnTo>
                <a:lnTo>
                  <a:pt x="1150567" y="188995"/>
                </a:lnTo>
                <a:lnTo>
                  <a:pt x="1142145" y="234820"/>
                </a:lnTo>
                <a:lnTo>
                  <a:pt x="1131955" y="280000"/>
                </a:lnTo>
                <a:lnTo>
                  <a:pt x="1120034" y="324498"/>
                </a:lnTo>
                <a:lnTo>
                  <a:pt x="1106419" y="368277"/>
                </a:lnTo>
                <a:lnTo>
                  <a:pt x="1091148" y="411299"/>
                </a:lnTo>
                <a:lnTo>
                  <a:pt x="1074257" y="453526"/>
                </a:lnTo>
                <a:lnTo>
                  <a:pt x="1055786" y="494922"/>
                </a:lnTo>
                <a:lnTo>
                  <a:pt x="1035771" y="535448"/>
                </a:lnTo>
                <a:lnTo>
                  <a:pt x="1014249" y="575067"/>
                </a:lnTo>
                <a:lnTo>
                  <a:pt x="991259" y="613743"/>
                </a:lnTo>
                <a:lnTo>
                  <a:pt x="966837" y="651436"/>
                </a:lnTo>
                <a:lnTo>
                  <a:pt x="941021" y="688110"/>
                </a:lnTo>
                <a:lnTo>
                  <a:pt x="913849" y="723727"/>
                </a:lnTo>
                <a:lnTo>
                  <a:pt x="885358" y="758250"/>
                </a:lnTo>
                <a:lnTo>
                  <a:pt x="855585" y="791642"/>
                </a:lnTo>
                <a:lnTo>
                  <a:pt x="824569" y="823864"/>
                </a:lnTo>
                <a:lnTo>
                  <a:pt x="792345" y="854880"/>
                </a:lnTo>
                <a:lnTo>
                  <a:pt x="758953" y="884652"/>
                </a:lnTo>
                <a:lnTo>
                  <a:pt x="724430" y="913142"/>
                </a:lnTo>
                <a:lnTo>
                  <a:pt x="688812" y="940314"/>
                </a:lnTo>
                <a:lnTo>
                  <a:pt x="652137" y="966128"/>
                </a:lnTo>
                <a:lnTo>
                  <a:pt x="614444" y="990549"/>
                </a:lnTo>
                <a:lnTo>
                  <a:pt x="575769" y="1013539"/>
                </a:lnTo>
                <a:lnTo>
                  <a:pt x="536150" y="1035060"/>
                </a:lnTo>
                <a:lnTo>
                  <a:pt x="495624" y="1055074"/>
                </a:lnTo>
                <a:lnTo>
                  <a:pt x="454229" y="1073544"/>
                </a:lnTo>
                <a:lnTo>
                  <a:pt x="412002" y="1090434"/>
                </a:lnTo>
                <a:lnTo>
                  <a:pt x="368981" y="1105704"/>
                </a:lnTo>
                <a:lnTo>
                  <a:pt x="325203" y="1119318"/>
                </a:lnTo>
                <a:lnTo>
                  <a:pt x="280706" y="1131239"/>
                </a:lnTo>
                <a:lnTo>
                  <a:pt x="235527" y="1141429"/>
                </a:lnTo>
                <a:lnTo>
                  <a:pt x="189704" y="1149849"/>
                </a:lnTo>
                <a:lnTo>
                  <a:pt x="143274" y="1156464"/>
                </a:lnTo>
                <a:lnTo>
                  <a:pt x="96275" y="1161236"/>
                </a:lnTo>
                <a:lnTo>
                  <a:pt x="48743" y="1164126"/>
                </a:lnTo>
                <a:lnTo>
                  <a:pt x="718" y="1165098"/>
                </a:lnTo>
                <a:lnTo>
                  <a:pt x="479" y="1165098"/>
                </a:lnTo>
                <a:lnTo>
                  <a:pt x="239" y="1165098"/>
                </a:lnTo>
                <a:lnTo>
                  <a:pt x="0" y="1165098"/>
                </a:lnTo>
                <a:lnTo>
                  <a:pt x="718" y="0"/>
                </a:lnTo>
                <a:lnTo>
                  <a:pt x="1165816" y="0"/>
                </a:lnTo>
                <a:close/>
              </a:path>
            </a:pathLst>
          </a:custGeom>
          <a:ln w="3175">
            <a:solidFill>
              <a:srgbClr val="D2C3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98120" y="15240"/>
            <a:ext cx="2501646" cy="25001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39268" y="30480"/>
            <a:ext cx="2421890" cy="2420620"/>
          </a:xfrm>
          <a:custGeom>
            <a:avLst/>
            <a:gdLst/>
            <a:ahLst/>
            <a:cxnLst/>
            <a:rect l="l" t="t" r="r" b="b"/>
            <a:pathLst>
              <a:path w="2421890" h="2420620">
                <a:moveTo>
                  <a:pt x="0" y="1210055"/>
                </a:moveTo>
                <a:lnTo>
                  <a:pt x="961" y="1161389"/>
                </a:lnTo>
                <a:lnTo>
                  <a:pt x="3821" y="1113210"/>
                </a:lnTo>
                <a:lnTo>
                  <a:pt x="8544" y="1065556"/>
                </a:lnTo>
                <a:lnTo>
                  <a:pt x="15093" y="1018461"/>
                </a:lnTo>
                <a:lnTo>
                  <a:pt x="23432" y="971962"/>
                </a:lnTo>
                <a:lnTo>
                  <a:pt x="33526" y="926095"/>
                </a:lnTo>
                <a:lnTo>
                  <a:pt x="45337" y="880897"/>
                </a:lnTo>
                <a:lnTo>
                  <a:pt x="58830" y="836403"/>
                </a:lnTo>
                <a:lnTo>
                  <a:pt x="73969" y="792651"/>
                </a:lnTo>
                <a:lnTo>
                  <a:pt x="90717" y="749675"/>
                </a:lnTo>
                <a:lnTo>
                  <a:pt x="109038" y="707512"/>
                </a:lnTo>
                <a:lnTo>
                  <a:pt x="128897" y="666198"/>
                </a:lnTo>
                <a:lnTo>
                  <a:pt x="150256" y="625769"/>
                </a:lnTo>
                <a:lnTo>
                  <a:pt x="173080" y="586262"/>
                </a:lnTo>
                <a:lnTo>
                  <a:pt x="197332" y="547713"/>
                </a:lnTo>
                <a:lnTo>
                  <a:pt x="222977" y="510157"/>
                </a:lnTo>
                <a:lnTo>
                  <a:pt x="249978" y="473632"/>
                </a:lnTo>
                <a:lnTo>
                  <a:pt x="278299" y="438172"/>
                </a:lnTo>
                <a:lnTo>
                  <a:pt x="307904" y="403815"/>
                </a:lnTo>
                <a:lnTo>
                  <a:pt x="338756" y="370596"/>
                </a:lnTo>
                <a:lnTo>
                  <a:pt x="370820" y="338552"/>
                </a:lnTo>
                <a:lnTo>
                  <a:pt x="404060" y="307718"/>
                </a:lnTo>
                <a:lnTo>
                  <a:pt x="438438" y="278131"/>
                </a:lnTo>
                <a:lnTo>
                  <a:pt x="473920" y="249828"/>
                </a:lnTo>
                <a:lnTo>
                  <a:pt x="510468" y="222843"/>
                </a:lnTo>
                <a:lnTo>
                  <a:pt x="548047" y="197214"/>
                </a:lnTo>
                <a:lnTo>
                  <a:pt x="586621" y="172976"/>
                </a:lnTo>
                <a:lnTo>
                  <a:pt x="626153" y="150166"/>
                </a:lnTo>
                <a:lnTo>
                  <a:pt x="666607" y="128820"/>
                </a:lnTo>
                <a:lnTo>
                  <a:pt x="707947" y="108973"/>
                </a:lnTo>
                <a:lnTo>
                  <a:pt x="750137" y="90663"/>
                </a:lnTo>
                <a:lnTo>
                  <a:pt x="793140" y="73925"/>
                </a:lnTo>
                <a:lnTo>
                  <a:pt x="836921" y="58796"/>
                </a:lnTo>
                <a:lnTo>
                  <a:pt x="881443" y="45310"/>
                </a:lnTo>
                <a:lnTo>
                  <a:pt x="926671" y="33506"/>
                </a:lnTo>
                <a:lnTo>
                  <a:pt x="972567" y="23419"/>
                </a:lnTo>
                <a:lnTo>
                  <a:pt x="1019096" y="15084"/>
                </a:lnTo>
                <a:lnTo>
                  <a:pt x="1066222" y="8539"/>
                </a:lnTo>
                <a:lnTo>
                  <a:pt x="1113908" y="3819"/>
                </a:lnTo>
                <a:lnTo>
                  <a:pt x="1162119" y="960"/>
                </a:lnTo>
                <a:lnTo>
                  <a:pt x="1210818" y="0"/>
                </a:lnTo>
                <a:lnTo>
                  <a:pt x="1259512" y="960"/>
                </a:lnTo>
                <a:lnTo>
                  <a:pt x="1307718" y="3819"/>
                </a:lnTo>
                <a:lnTo>
                  <a:pt x="1355401" y="8539"/>
                </a:lnTo>
                <a:lnTo>
                  <a:pt x="1402524" y="15084"/>
                </a:lnTo>
                <a:lnTo>
                  <a:pt x="1449050" y="23419"/>
                </a:lnTo>
                <a:lnTo>
                  <a:pt x="1494944" y="33506"/>
                </a:lnTo>
                <a:lnTo>
                  <a:pt x="1540169" y="45310"/>
                </a:lnTo>
                <a:lnTo>
                  <a:pt x="1584690" y="58796"/>
                </a:lnTo>
                <a:lnTo>
                  <a:pt x="1628469" y="73925"/>
                </a:lnTo>
                <a:lnTo>
                  <a:pt x="1671472" y="90663"/>
                </a:lnTo>
                <a:lnTo>
                  <a:pt x="1713661" y="108973"/>
                </a:lnTo>
                <a:lnTo>
                  <a:pt x="1755000" y="128820"/>
                </a:lnTo>
                <a:lnTo>
                  <a:pt x="1795454" y="150166"/>
                </a:lnTo>
                <a:lnTo>
                  <a:pt x="1834986" y="172976"/>
                </a:lnTo>
                <a:lnTo>
                  <a:pt x="1873560" y="197214"/>
                </a:lnTo>
                <a:lnTo>
                  <a:pt x="1911139" y="222843"/>
                </a:lnTo>
                <a:lnTo>
                  <a:pt x="1947688" y="249828"/>
                </a:lnTo>
                <a:lnTo>
                  <a:pt x="1983170" y="278131"/>
                </a:lnTo>
                <a:lnTo>
                  <a:pt x="2017550" y="307718"/>
                </a:lnTo>
                <a:lnTo>
                  <a:pt x="2050790" y="338552"/>
                </a:lnTo>
                <a:lnTo>
                  <a:pt x="2082856" y="370596"/>
                </a:lnTo>
                <a:lnTo>
                  <a:pt x="2113709" y="403815"/>
                </a:lnTo>
                <a:lnTo>
                  <a:pt x="2143316" y="438172"/>
                </a:lnTo>
                <a:lnTo>
                  <a:pt x="2171638" y="473632"/>
                </a:lnTo>
                <a:lnTo>
                  <a:pt x="2198640" y="510157"/>
                </a:lnTo>
                <a:lnTo>
                  <a:pt x="2224287" y="547713"/>
                </a:lnTo>
                <a:lnTo>
                  <a:pt x="2248541" y="586262"/>
                </a:lnTo>
                <a:lnTo>
                  <a:pt x="2271366" y="625769"/>
                </a:lnTo>
                <a:lnTo>
                  <a:pt x="2292727" y="666198"/>
                </a:lnTo>
                <a:lnTo>
                  <a:pt x="2312587" y="707512"/>
                </a:lnTo>
                <a:lnTo>
                  <a:pt x="2330909" y="749675"/>
                </a:lnTo>
                <a:lnTo>
                  <a:pt x="2347659" y="792651"/>
                </a:lnTo>
                <a:lnTo>
                  <a:pt x="2362799" y="836403"/>
                </a:lnTo>
                <a:lnTo>
                  <a:pt x="2376293" y="880897"/>
                </a:lnTo>
                <a:lnTo>
                  <a:pt x="2388106" y="926095"/>
                </a:lnTo>
                <a:lnTo>
                  <a:pt x="2398200" y="971962"/>
                </a:lnTo>
                <a:lnTo>
                  <a:pt x="2406540" y="1018461"/>
                </a:lnTo>
                <a:lnTo>
                  <a:pt x="2413090" y="1065556"/>
                </a:lnTo>
                <a:lnTo>
                  <a:pt x="2417813" y="1113210"/>
                </a:lnTo>
                <a:lnTo>
                  <a:pt x="2420674" y="1161389"/>
                </a:lnTo>
                <a:lnTo>
                  <a:pt x="2421636" y="1210055"/>
                </a:lnTo>
                <a:lnTo>
                  <a:pt x="2420674" y="1258722"/>
                </a:lnTo>
                <a:lnTo>
                  <a:pt x="2417813" y="1306901"/>
                </a:lnTo>
                <a:lnTo>
                  <a:pt x="2413090" y="1354555"/>
                </a:lnTo>
                <a:lnTo>
                  <a:pt x="2406540" y="1401650"/>
                </a:lnTo>
                <a:lnTo>
                  <a:pt x="2398200" y="1448149"/>
                </a:lnTo>
                <a:lnTo>
                  <a:pt x="2388106" y="1494016"/>
                </a:lnTo>
                <a:lnTo>
                  <a:pt x="2376293" y="1539214"/>
                </a:lnTo>
                <a:lnTo>
                  <a:pt x="2362799" y="1583708"/>
                </a:lnTo>
                <a:lnTo>
                  <a:pt x="2347659" y="1627460"/>
                </a:lnTo>
                <a:lnTo>
                  <a:pt x="2330909" y="1670436"/>
                </a:lnTo>
                <a:lnTo>
                  <a:pt x="2312587" y="1712599"/>
                </a:lnTo>
                <a:lnTo>
                  <a:pt x="2292727" y="1753913"/>
                </a:lnTo>
                <a:lnTo>
                  <a:pt x="2271366" y="1794342"/>
                </a:lnTo>
                <a:lnTo>
                  <a:pt x="2248541" y="1833849"/>
                </a:lnTo>
                <a:lnTo>
                  <a:pt x="2224287" y="1872398"/>
                </a:lnTo>
                <a:lnTo>
                  <a:pt x="2198640" y="1909954"/>
                </a:lnTo>
                <a:lnTo>
                  <a:pt x="2171638" y="1946479"/>
                </a:lnTo>
                <a:lnTo>
                  <a:pt x="2143316" y="1981939"/>
                </a:lnTo>
                <a:lnTo>
                  <a:pt x="2113709" y="2016296"/>
                </a:lnTo>
                <a:lnTo>
                  <a:pt x="2082856" y="2049515"/>
                </a:lnTo>
                <a:lnTo>
                  <a:pt x="2050790" y="2081559"/>
                </a:lnTo>
                <a:lnTo>
                  <a:pt x="2017550" y="2112393"/>
                </a:lnTo>
                <a:lnTo>
                  <a:pt x="1983170" y="2141980"/>
                </a:lnTo>
                <a:lnTo>
                  <a:pt x="1947688" y="2170283"/>
                </a:lnTo>
                <a:lnTo>
                  <a:pt x="1911139" y="2197268"/>
                </a:lnTo>
                <a:lnTo>
                  <a:pt x="1873560" y="2222897"/>
                </a:lnTo>
                <a:lnTo>
                  <a:pt x="1834986" y="2247135"/>
                </a:lnTo>
                <a:lnTo>
                  <a:pt x="1795454" y="2269945"/>
                </a:lnTo>
                <a:lnTo>
                  <a:pt x="1755000" y="2291291"/>
                </a:lnTo>
                <a:lnTo>
                  <a:pt x="1713661" y="2311138"/>
                </a:lnTo>
                <a:lnTo>
                  <a:pt x="1671472" y="2329448"/>
                </a:lnTo>
                <a:lnTo>
                  <a:pt x="1628469" y="2346186"/>
                </a:lnTo>
                <a:lnTo>
                  <a:pt x="1584690" y="2361315"/>
                </a:lnTo>
                <a:lnTo>
                  <a:pt x="1540169" y="2374801"/>
                </a:lnTo>
                <a:lnTo>
                  <a:pt x="1494944" y="2386605"/>
                </a:lnTo>
                <a:lnTo>
                  <a:pt x="1449050" y="2396692"/>
                </a:lnTo>
                <a:lnTo>
                  <a:pt x="1402524" y="2405027"/>
                </a:lnTo>
                <a:lnTo>
                  <a:pt x="1355401" y="2411572"/>
                </a:lnTo>
                <a:lnTo>
                  <a:pt x="1307718" y="2416292"/>
                </a:lnTo>
                <a:lnTo>
                  <a:pt x="1259512" y="2419151"/>
                </a:lnTo>
                <a:lnTo>
                  <a:pt x="1210818" y="2420112"/>
                </a:lnTo>
                <a:lnTo>
                  <a:pt x="1162119" y="2419151"/>
                </a:lnTo>
                <a:lnTo>
                  <a:pt x="1113908" y="2416292"/>
                </a:lnTo>
                <a:lnTo>
                  <a:pt x="1066222" y="2411572"/>
                </a:lnTo>
                <a:lnTo>
                  <a:pt x="1019096" y="2405027"/>
                </a:lnTo>
                <a:lnTo>
                  <a:pt x="972567" y="2396692"/>
                </a:lnTo>
                <a:lnTo>
                  <a:pt x="926671" y="2386605"/>
                </a:lnTo>
                <a:lnTo>
                  <a:pt x="881443" y="2374801"/>
                </a:lnTo>
                <a:lnTo>
                  <a:pt x="836921" y="2361315"/>
                </a:lnTo>
                <a:lnTo>
                  <a:pt x="793140" y="2346186"/>
                </a:lnTo>
                <a:lnTo>
                  <a:pt x="750137" y="2329448"/>
                </a:lnTo>
                <a:lnTo>
                  <a:pt x="707947" y="2311138"/>
                </a:lnTo>
                <a:lnTo>
                  <a:pt x="666607" y="2291291"/>
                </a:lnTo>
                <a:lnTo>
                  <a:pt x="626153" y="2269945"/>
                </a:lnTo>
                <a:lnTo>
                  <a:pt x="586621" y="2247135"/>
                </a:lnTo>
                <a:lnTo>
                  <a:pt x="548047" y="2222897"/>
                </a:lnTo>
                <a:lnTo>
                  <a:pt x="510468" y="2197268"/>
                </a:lnTo>
                <a:lnTo>
                  <a:pt x="473920" y="2170283"/>
                </a:lnTo>
                <a:lnTo>
                  <a:pt x="438438" y="2141980"/>
                </a:lnTo>
                <a:lnTo>
                  <a:pt x="404060" y="2112393"/>
                </a:lnTo>
                <a:lnTo>
                  <a:pt x="370820" y="2081559"/>
                </a:lnTo>
                <a:lnTo>
                  <a:pt x="338756" y="2049515"/>
                </a:lnTo>
                <a:lnTo>
                  <a:pt x="307904" y="2016296"/>
                </a:lnTo>
                <a:lnTo>
                  <a:pt x="278299" y="1981939"/>
                </a:lnTo>
                <a:lnTo>
                  <a:pt x="249978" y="1946479"/>
                </a:lnTo>
                <a:lnTo>
                  <a:pt x="222977" y="1909954"/>
                </a:lnTo>
                <a:lnTo>
                  <a:pt x="197332" y="1872398"/>
                </a:lnTo>
                <a:lnTo>
                  <a:pt x="173080" y="1833849"/>
                </a:lnTo>
                <a:lnTo>
                  <a:pt x="150256" y="1794342"/>
                </a:lnTo>
                <a:lnTo>
                  <a:pt x="128897" y="1753913"/>
                </a:lnTo>
                <a:lnTo>
                  <a:pt x="109038" y="1712599"/>
                </a:lnTo>
                <a:lnTo>
                  <a:pt x="90717" y="1670436"/>
                </a:lnTo>
                <a:lnTo>
                  <a:pt x="73969" y="1627460"/>
                </a:lnTo>
                <a:lnTo>
                  <a:pt x="58830" y="1583708"/>
                </a:lnTo>
                <a:lnTo>
                  <a:pt x="45337" y="1539214"/>
                </a:lnTo>
                <a:lnTo>
                  <a:pt x="33526" y="1494016"/>
                </a:lnTo>
                <a:lnTo>
                  <a:pt x="23432" y="1448149"/>
                </a:lnTo>
                <a:lnTo>
                  <a:pt x="15093" y="1401650"/>
                </a:lnTo>
                <a:lnTo>
                  <a:pt x="8544" y="1354555"/>
                </a:lnTo>
                <a:lnTo>
                  <a:pt x="3821" y="1306901"/>
                </a:lnTo>
                <a:lnTo>
                  <a:pt x="961" y="1258722"/>
                </a:lnTo>
                <a:lnTo>
                  <a:pt x="0" y="1210055"/>
                </a:lnTo>
                <a:close/>
              </a:path>
            </a:pathLst>
          </a:custGeom>
          <a:ln w="27305">
            <a:solidFill>
              <a:srgbClr val="FFF6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51459" y="1488947"/>
            <a:ext cx="1623822" cy="16177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66564" y="1494179"/>
            <a:ext cx="1588095" cy="1580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66564" y="1494179"/>
            <a:ext cx="1588135" cy="1581150"/>
          </a:xfrm>
          <a:custGeom>
            <a:avLst/>
            <a:gdLst/>
            <a:ahLst/>
            <a:cxnLst/>
            <a:rect l="l" t="t" r="r" b="b"/>
            <a:pathLst>
              <a:path w="1588135" h="1581150">
                <a:moveTo>
                  <a:pt x="168384" y="291059"/>
                </a:moveTo>
                <a:lnTo>
                  <a:pt x="199322" y="254638"/>
                </a:lnTo>
                <a:lnTo>
                  <a:pt x="232027" y="220597"/>
                </a:lnTo>
                <a:lnTo>
                  <a:pt x="266383" y="188948"/>
                </a:lnTo>
                <a:lnTo>
                  <a:pt x="302275" y="159701"/>
                </a:lnTo>
                <a:lnTo>
                  <a:pt x="339585" y="132870"/>
                </a:lnTo>
                <a:lnTo>
                  <a:pt x="378196" y="108465"/>
                </a:lnTo>
                <a:lnTo>
                  <a:pt x="417992" y="86500"/>
                </a:lnTo>
                <a:lnTo>
                  <a:pt x="458857" y="66985"/>
                </a:lnTo>
                <a:lnTo>
                  <a:pt x="500674" y="49933"/>
                </a:lnTo>
                <a:lnTo>
                  <a:pt x="543326" y="35355"/>
                </a:lnTo>
                <a:lnTo>
                  <a:pt x="586696" y="23263"/>
                </a:lnTo>
                <a:lnTo>
                  <a:pt x="630669" y="13670"/>
                </a:lnTo>
                <a:lnTo>
                  <a:pt x="675127" y="6587"/>
                </a:lnTo>
                <a:lnTo>
                  <a:pt x="719954" y="2026"/>
                </a:lnTo>
                <a:lnTo>
                  <a:pt x="765033" y="0"/>
                </a:lnTo>
                <a:lnTo>
                  <a:pt x="810247" y="518"/>
                </a:lnTo>
                <a:lnTo>
                  <a:pt x="855481" y="3595"/>
                </a:lnTo>
                <a:lnTo>
                  <a:pt x="900617" y="9241"/>
                </a:lnTo>
                <a:lnTo>
                  <a:pt x="945540" y="17468"/>
                </a:lnTo>
                <a:lnTo>
                  <a:pt x="990131" y="28289"/>
                </a:lnTo>
                <a:lnTo>
                  <a:pt x="1034275" y="41715"/>
                </a:lnTo>
                <a:lnTo>
                  <a:pt x="1077855" y="57759"/>
                </a:lnTo>
                <a:lnTo>
                  <a:pt x="1120755" y="76431"/>
                </a:lnTo>
                <a:lnTo>
                  <a:pt x="1162857" y="97744"/>
                </a:lnTo>
                <a:lnTo>
                  <a:pt x="1204046" y="121710"/>
                </a:lnTo>
                <a:lnTo>
                  <a:pt x="1244204" y="148340"/>
                </a:lnTo>
                <a:lnTo>
                  <a:pt x="1283216" y="177648"/>
                </a:lnTo>
                <a:lnTo>
                  <a:pt x="1320426" y="209178"/>
                </a:lnTo>
                <a:lnTo>
                  <a:pt x="1355282" y="242421"/>
                </a:lnTo>
                <a:lnTo>
                  <a:pt x="1387771" y="277261"/>
                </a:lnTo>
                <a:lnTo>
                  <a:pt x="1417877" y="313581"/>
                </a:lnTo>
                <a:lnTo>
                  <a:pt x="1445586" y="351264"/>
                </a:lnTo>
                <a:lnTo>
                  <a:pt x="1470885" y="390195"/>
                </a:lnTo>
                <a:lnTo>
                  <a:pt x="1493757" y="430257"/>
                </a:lnTo>
                <a:lnTo>
                  <a:pt x="1514190" y="471334"/>
                </a:lnTo>
                <a:lnTo>
                  <a:pt x="1532169" y="513309"/>
                </a:lnTo>
                <a:lnTo>
                  <a:pt x="1547679" y="556065"/>
                </a:lnTo>
                <a:lnTo>
                  <a:pt x="1560706" y="599487"/>
                </a:lnTo>
                <a:lnTo>
                  <a:pt x="1571236" y="643459"/>
                </a:lnTo>
                <a:lnTo>
                  <a:pt x="1579254" y="687862"/>
                </a:lnTo>
                <a:lnTo>
                  <a:pt x="1584746" y="732583"/>
                </a:lnTo>
                <a:lnTo>
                  <a:pt x="1587698" y="777503"/>
                </a:lnTo>
                <a:lnTo>
                  <a:pt x="1588095" y="822507"/>
                </a:lnTo>
                <a:lnTo>
                  <a:pt x="1585923" y="867478"/>
                </a:lnTo>
                <a:lnTo>
                  <a:pt x="1581167" y="912300"/>
                </a:lnTo>
                <a:lnTo>
                  <a:pt x="1573814" y="956857"/>
                </a:lnTo>
                <a:lnTo>
                  <a:pt x="1563848" y="1001032"/>
                </a:lnTo>
                <a:lnTo>
                  <a:pt x="1551256" y="1044708"/>
                </a:lnTo>
                <a:lnTo>
                  <a:pt x="1536023" y="1087770"/>
                </a:lnTo>
                <a:lnTo>
                  <a:pt x="1518135" y="1130101"/>
                </a:lnTo>
                <a:lnTo>
                  <a:pt x="1497576" y="1171584"/>
                </a:lnTo>
                <a:lnTo>
                  <a:pt x="1474334" y="1212104"/>
                </a:lnTo>
                <a:lnTo>
                  <a:pt x="1448394" y="1251543"/>
                </a:lnTo>
                <a:lnTo>
                  <a:pt x="1419741" y="1289787"/>
                </a:lnTo>
                <a:lnTo>
                  <a:pt x="1388803" y="1326207"/>
                </a:lnTo>
                <a:lnTo>
                  <a:pt x="1356098" y="1360248"/>
                </a:lnTo>
                <a:lnTo>
                  <a:pt x="1321740" y="1391898"/>
                </a:lnTo>
                <a:lnTo>
                  <a:pt x="1285848" y="1421144"/>
                </a:lnTo>
                <a:lnTo>
                  <a:pt x="1248537" y="1447976"/>
                </a:lnTo>
                <a:lnTo>
                  <a:pt x="1209925" y="1472381"/>
                </a:lnTo>
                <a:lnTo>
                  <a:pt x="1170127" y="1494348"/>
                </a:lnTo>
                <a:lnTo>
                  <a:pt x="1129261" y="1513864"/>
                </a:lnTo>
                <a:lnTo>
                  <a:pt x="1087443" y="1530917"/>
                </a:lnTo>
                <a:lnTo>
                  <a:pt x="1044790" y="1545497"/>
                </a:lnTo>
                <a:lnTo>
                  <a:pt x="1001419" y="1557590"/>
                </a:lnTo>
                <a:lnTo>
                  <a:pt x="957445" y="1567186"/>
                </a:lnTo>
                <a:lnTo>
                  <a:pt x="912986" y="1574272"/>
                </a:lnTo>
                <a:lnTo>
                  <a:pt x="868159" y="1578836"/>
                </a:lnTo>
                <a:lnTo>
                  <a:pt x="823079" y="1580867"/>
                </a:lnTo>
                <a:lnTo>
                  <a:pt x="777864" y="1580353"/>
                </a:lnTo>
                <a:lnTo>
                  <a:pt x="732630" y="1577282"/>
                </a:lnTo>
                <a:lnTo>
                  <a:pt x="687495" y="1571642"/>
                </a:lnTo>
                <a:lnTo>
                  <a:pt x="642573" y="1563421"/>
                </a:lnTo>
                <a:lnTo>
                  <a:pt x="597983" y="1552607"/>
                </a:lnTo>
                <a:lnTo>
                  <a:pt x="553841" y="1539190"/>
                </a:lnTo>
                <a:lnTo>
                  <a:pt x="510263" y="1523155"/>
                </a:lnTo>
                <a:lnTo>
                  <a:pt x="467366" y="1504493"/>
                </a:lnTo>
                <a:lnTo>
                  <a:pt x="425267" y="1483190"/>
                </a:lnTo>
                <a:lnTo>
                  <a:pt x="384082" y="1459236"/>
                </a:lnTo>
                <a:lnTo>
                  <a:pt x="343928" y="1432618"/>
                </a:lnTo>
                <a:lnTo>
                  <a:pt x="304922" y="1403325"/>
                </a:lnTo>
                <a:lnTo>
                  <a:pt x="267701" y="1371781"/>
                </a:lnTo>
                <a:lnTo>
                  <a:pt x="232836" y="1338525"/>
                </a:lnTo>
                <a:lnTo>
                  <a:pt x="200339" y="1303673"/>
                </a:lnTo>
                <a:lnTo>
                  <a:pt x="170227" y="1267343"/>
                </a:lnTo>
                <a:lnTo>
                  <a:pt x="142512" y="1229649"/>
                </a:lnTo>
                <a:lnTo>
                  <a:pt x="117209" y="1190710"/>
                </a:lnTo>
                <a:lnTo>
                  <a:pt x="94333" y="1150639"/>
                </a:lnTo>
                <a:lnTo>
                  <a:pt x="73898" y="1109556"/>
                </a:lnTo>
                <a:lnTo>
                  <a:pt x="55918" y="1067574"/>
                </a:lnTo>
                <a:lnTo>
                  <a:pt x="40407" y="1024812"/>
                </a:lnTo>
                <a:lnTo>
                  <a:pt x="27380" y="981384"/>
                </a:lnTo>
                <a:lnTo>
                  <a:pt x="16851" y="937408"/>
                </a:lnTo>
                <a:lnTo>
                  <a:pt x="8834" y="893000"/>
                </a:lnTo>
                <a:lnTo>
                  <a:pt x="3344" y="848277"/>
                </a:lnTo>
                <a:lnTo>
                  <a:pt x="394" y="803353"/>
                </a:lnTo>
                <a:lnTo>
                  <a:pt x="0" y="758347"/>
                </a:lnTo>
                <a:lnTo>
                  <a:pt x="2174" y="713373"/>
                </a:lnTo>
                <a:lnTo>
                  <a:pt x="6933" y="668550"/>
                </a:lnTo>
                <a:lnTo>
                  <a:pt x="14290" y="623992"/>
                </a:lnTo>
                <a:lnTo>
                  <a:pt x="24259" y="579816"/>
                </a:lnTo>
                <a:lnTo>
                  <a:pt x="36854" y="536139"/>
                </a:lnTo>
                <a:lnTo>
                  <a:pt x="52090" y="493076"/>
                </a:lnTo>
                <a:lnTo>
                  <a:pt x="69982" y="450745"/>
                </a:lnTo>
                <a:lnTo>
                  <a:pt x="90542" y="409261"/>
                </a:lnTo>
                <a:lnTo>
                  <a:pt x="113787" y="368741"/>
                </a:lnTo>
                <a:lnTo>
                  <a:pt x="139730" y="329302"/>
                </a:lnTo>
                <a:lnTo>
                  <a:pt x="168384" y="291059"/>
                </a:lnTo>
                <a:close/>
              </a:path>
              <a:path w="1588135" h="1581150">
                <a:moveTo>
                  <a:pt x="313406" y="406883"/>
                </a:moveTo>
                <a:lnTo>
                  <a:pt x="285674" y="444590"/>
                </a:lnTo>
                <a:lnTo>
                  <a:pt x="261378" y="483780"/>
                </a:lnTo>
                <a:lnTo>
                  <a:pt x="240492" y="524265"/>
                </a:lnTo>
                <a:lnTo>
                  <a:pt x="222994" y="565853"/>
                </a:lnTo>
                <a:lnTo>
                  <a:pt x="208860" y="608357"/>
                </a:lnTo>
                <a:lnTo>
                  <a:pt x="198064" y="651586"/>
                </a:lnTo>
                <a:lnTo>
                  <a:pt x="190585" y="695351"/>
                </a:lnTo>
                <a:lnTo>
                  <a:pt x="186397" y="739463"/>
                </a:lnTo>
                <a:lnTo>
                  <a:pt x="185478" y="783733"/>
                </a:lnTo>
                <a:lnTo>
                  <a:pt x="187803" y="827970"/>
                </a:lnTo>
                <a:lnTo>
                  <a:pt x="193348" y="871986"/>
                </a:lnTo>
                <a:lnTo>
                  <a:pt x="202090" y="915591"/>
                </a:lnTo>
                <a:lnTo>
                  <a:pt x="214005" y="958595"/>
                </a:lnTo>
                <a:lnTo>
                  <a:pt x="229068" y="1000810"/>
                </a:lnTo>
                <a:lnTo>
                  <a:pt x="247257" y="1042046"/>
                </a:lnTo>
                <a:lnTo>
                  <a:pt x="268547" y="1082113"/>
                </a:lnTo>
                <a:lnTo>
                  <a:pt x="292915" y="1120822"/>
                </a:lnTo>
                <a:lnTo>
                  <a:pt x="320336" y="1157984"/>
                </a:lnTo>
                <a:lnTo>
                  <a:pt x="350787" y="1193409"/>
                </a:lnTo>
                <a:lnTo>
                  <a:pt x="384244" y="1226907"/>
                </a:lnTo>
                <a:lnTo>
                  <a:pt x="420683" y="1258291"/>
                </a:lnTo>
                <a:lnTo>
                  <a:pt x="459367" y="1286858"/>
                </a:lnTo>
                <a:lnTo>
                  <a:pt x="499451" y="1312050"/>
                </a:lnTo>
                <a:lnTo>
                  <a:pt x="540746" y="1333883"/>
                </a:lnTo>
                <a:lnTo>
                  <a:pt x="583062" y="1352377"/>
                </a:lnTo>
                <a:lnTo>
                  <a:pt x="626209" y="1367552"/>
                </a:lnTo>
                <a:lnTo>
                  <a:pt x="669998" y="1379424"/>
                </a:lnTo>
                <a:lnTo>
                  <a:pt x="714238" y="1388014"/>
                </a:lnTo>
                <a:lnTo>
                  <a:pt x="758740" y="1393340"/>
                </a:lnTo>
                <a:lnTo>
                  <a:pt x="803313" y="1395421"/>
                </a:lnTo>
                <a:lnTo>
                  <a:pt x="847769" y="1394275"/>
                </a:lnTo>
                <a:lnTo>
                  <a:pt x="891916" y="1389921"/>
                </a:lnTo>
                <a:lnTo>
                  <a:pt x="935566" y="1382379"/>
                </a:lnTo>
                <a:lnTo>
                  <a:pt x="978529" y="1371666"/>
                </a:lnTo>
                <a:lnTo>
                  <a:pt x="1020615" y="1357802"/>
                </a:lnTo>
                <a:lnTo>
                  <a:pt x="1061633" y="1340805"/>
                </a:lnTo>
                <a:lnTo>
                  <a:pt x="1101395" y="1320695"/>
                </a:lnTo>
                <a:lnTo>
                  <a:pt x="1139710" y="1297489"/>
                </a:lnTo>
                <a:lnTo>
                  <a:pt x="1176388" y="1271207"/>
                </a:lnTo>
                <a:lnTo>
                  <a:pt x="1211240" y="1241867"/>
                </a:lnTo>
                <a:lnTo>
                  <a:pt x="1244077" y="1209488"/>
                </a:lnTo>
                <a:lnTo>
                  <a:pt x="1274707" y="1174090"/>
                </a:lnTo>
                <a:lnTo>
                  <a:pt x="1302428" y="1136382"/>
                </a:lnTo>
                <a:lnTo>
                  <a:pt x="1326715" y="1097192"/>
                </a:lnTo>
                <a:lnTo>
                  <a:pt x="1347593" y="1056708"/>
                </a:lnTo>
                <a:lnTo>
                  <a:pt x="1365084" y="1015119"/>
                </a:lnTo>
                <a:lnTo>
                  <a:pt x="1379213" y="972615"/>
                </a:lnTo>
                <a:lnTo>
                  <a:pt x="1390003" y="929386"/>
                </a:lnTo>
                <a:lnTo>
                  <a:pt x="1397478" y="885621"/>
                </a:lnTo>
                <a:lnTo>
                  <a:pt x="1401662" y="841509"/>
                </a:lnTo>
                <a:lnTo>
                  <a:pt x="1402580" y="797239"/>
                </a:lnTo>
                <a:lnTo>
                  <a:pt x="1400253" y="753002"/>
                </a:lnTo>
                <a:lnTo>
                  <a:pt x="1394707" y="708986"/>
                </a:lnTo>
                <a:lnTo>
                  <a:pt x="1385965" y="665382"/>
                </a:lnTo>
                <a:lnTo>
                  <a:pt x="1374050" y="622377"/>
                </a:lnTo>
                <a:lnTo>
                  <a:pt x="1358988" y="580162"/>
                </a:lnTo>
                <a:lnTo>
                  <a:pt x="1340800" y="538927"/>
                </a:lnTo>
                <a:lnTo>
                  <a:pt x="1319512" y="498860"/>
                </a:lnTo>
                <a:lnTo>
                  <a:pt x="1295147" y="460150"/>
                </a:lnTo>
                <a:lnTo>
                  <a:pt x="1267729" y="422989"/>
                </a:lnTo>
                <a:lnTo>
                  <a:pt x="1237281" y="387564"/>
                </a:lnTo>
                <a:lnTo>
                  <a:pt x="1203827" y="354065"/>
                </a:lnTo>
                <a:lnTo>
                  <a:pt x="1167392" y="322682"/>
                </a:lnTo>
                <a:lnTo>
                  <a:pt x="1128710" y="294113"/>
                </a:lnTo>
                <a:lnTo>
                  <a:pt x="1088626" y="268919"/>
                </a:lnTo>
                <a:lnTo>
                  <a:pt x="1047332" y="247083"/>
                </a:lnTo>
                <a:lnTo>
                  <a:pt x="1005017" y="228584"/>
                </a:lnTo>
                <a:lnTo>
                  <a:pt x="961871" y="213404"/>
                </a:lnTo>
                <a:lnTo>
                  <a:pt x="918083" y="201526"/>
                </a:lnTo>
                <a:lnTo>
                  <a:pt x="873844" y="192930"/>
                </a:lnTo>
                <a:lnTo>
                  <a:pt x="829343" y="187598"/>
                </a:lnTo>
                <a:lnTo>
                  <a:pt x="784770" y="185512"/>
                </a:lnTo>
                <a:lnTo>
                  <a:pt x="740315" y="186652"/>
                </a:lnTo>
                <a:lnTo>
                  <a:pt x="696168" y="191001"/>
                </a:lnTo>
                <a:lnTo>
                  <a:pt x="652519" y="198540"/>
                </a:lnTo>
                <a:lnTo>
                  <a:pt x="609558" y="209250"/>
                </a:lnTo>
                <a:lnTo>
                  <a:pt x="567474" y="223114"/>
                </a:lnTo>
                <a:lnTo>
                  <a:pt x="526457" y="240111"/>
                </a:lnTo>
                <a:lnTo>
                  <a:pt x="486698" y="260225"/>
                </a:lnTo>
                <a:lnTo>
                  <a:pt x="448386" y="283436"/>
                </a:lnTo>
                <a:lnTo>
                  <a:pt x="411711" y="309725"/>
                </a:lnTo>
                <a:lnTo>
                  <a:pt x="376862" y="339075"/>
                </a:lnTo>
                <a:lnTo>
                  <a:pt x="344031" y="371467"/>
                </a:lnTo>
                <a:lnTo>
                  <a:pt x="313406" y="406883"/>
                </a:lnTo>
                <a:close/>
              </a:path>
            </a:pathLst>
          </a:custGeom>
          <a:ln w="7349">
            <a:solidFill>
              <a:srgbClr val="C6B7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440180" y="0"/>
            <a:ext cx="11564620" cy="9753600"/>
          </a:xfrm>
          <a:custGeom>
            <a:avLst/>
            <a:gdLst/>
            <a:ahLst/>
            <a:cxnLst/>
            <a:rect l="l" t="t" r="r" b="b"/>
            <a:pathLst>
              <a:path w="11564619" h="9753600">
                <a:moveTo>
                  <a:pt x="11564112" y="0"/>
                </a:moveTo>
                <a:lnTo>
                  <a:pt x="0" y="0"/>
                </a:lnTo>
                <a:lnTo>
                  <a:pt x="0" y="9753600"/>
                </a:lnTo>
                <a:lnTo>
                  <a:pt x="11564112" y="9753600"/>
                </a:lnTo>
                <a:lnTo>
                  <a:pt x="115641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363980" y="0"/>
            <a:ext cx="182994" cy="97535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443227" y="0"/>
            <a:ext cx="105410" cy="9753600"/>
          </a:xfrm>
          <a:custGeom>
            <a:avLst/>
            <a:gdLst/>
            <a:ahLst/>
            <a:cxnLst/>
            <a:rect l="l" t="t" r="r" b="b"/>
            <a:pathLst>
              <a:path w="105409" h="9753600">
                <a:moveTo>
                  <a:pt x="105156" y="0"/>
                </a:moveTo>
                <a:lnTo>
                  <a:pt x="0" y="0"/>
                </a:lnTo>
                <a:lnTo>
                  <a:pt x="0" y="9753600"/>
                </a:lnTo>
                <a:lnTo>
                  <a:pt x="105156" y="9753600"/>
                </a:lnTo>
                <a:lnTo>
                  <a:pt x="1051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0" y="326898"/>
            <a:ext cx="9312275" cy="170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rgbClr val="56221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3576" y="2090419"/>
            <a:ext cx="11137646" cy="6678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160132" y="9350908"/>
            <a:ext cx="851534" cy="241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427966" y="9350908"/>
            <a:ext cx="295909" cy="241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B5A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7487" y="2111137"/>
            <a:ext cx="433705" cy="406400"/>
            <a:chOff x="1310401" y="1906270"/>
            <a:chExt cx="433705" cy="406400"/>
          </a:xfrm>
        </p:grpSpPr>
        <p:sp>
          <p:nvSpPr>
            <p:cNvPr id="3" name="object 3"/>
            <p:cNvSpPr/>
            <p:nvPr/>
          </p:nvSpPr>
          <p:spPr>
            <a:xfrm>
              <a:off x="1311401" y="2010918"/>
              <a:ext cx="298703" cy="3002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1401" y="2010918"/>
              <a:ext cx="299085" cy="300355"/>
            </a:xfrm>
            <a:custGeom>
              <a:avLst/>
              <a:gdLst/>
              <a:ahLst/>
              <a:cxnLst/>
              <a:rect l="l" t="t" r="r" b="b"/>
              <a:pathLst>
                <a:path w="299084" h="300355">
                  <a:moveTo>
                    <a:pt x="0" y="150113"/>
                  </a:moveTo>
                  <a:lnTo>
                    <a:pt x="7619" y="102656"/>
                  </a:lnTo>
                  <a:lnTo>
                    <a:pt x="28834" y="61447"/>
                  </a:lnTo>
                  <a:lnTo>
                    <a:pt x="61173" y="28955"/>
                  </a:lnTo>
                  <a:lnTo>
                    <a:pt x="102168" y="7650"/>
                  </a:lnTo>
                  <a:lnTo>
                    <a:pt x="149351" y="0"/>
                  </a:lnTo>
                  <a:lnTo>
                    <a:pt x="196535" y="7650"/>
                  </a:lnTo>
                  <a:lnTo>
                    <a:pt x="237530" y="28955"/>
                  </a:lnTo>
                  <a:lnTo>
                    <a:pt x="269869" y="61447"/>
                  </a:lnTo>
                  <a:lnTo>
                    <a:pt x="291084" y="102656"/>
                  </a:lnTo>
                  <a:lnTo>
                    <a:pt x="298703" y="150113"/>
                  </a:lnTo>
                  <a:lnTo>
                    <a:pt x="291084" y="197571"/>
                  </a:lnTo>
                  <a:lnTo>
                    <a:pt x="269869" y="238780"/>
                  </a:lnTo>
                  <a:lnTo>
                    <a:pt x="237530" y="271272"/>
                  </a:lnTo>
                  <a:lnTo>
                    <a:pt x="196535" y="292577"/>
                  </a:lnTo>
                  <a:lnTo>
                    <a:pt x="149351" y="300227"/>
                  </a:lnTo>
                  <a:lnTo>
                    <a:pt x="102168" y="292577"/>
                  </a:lnTo>
                  <a:lnTo>
                    <a:pt x="61173" y="271272"/>
                  </a:lnTo>
                  <a:lnTo>
                    <a:pt x="28834" y="238780"/>
                  </a:lnTo>
                  <a:lnTo>
                    <a:pt x="7620" y="197571"/>
                  </a:lnTo>
                  <a:lnTo>
                    <a:pt x="0" y="150113"/>
                  </a:lnTo>
                  <a:close/>
                </a:path>
              </a:pathLst>
            </a:custGeom>
            <a:ln w="3175">
              <a:solidFill>
                <a:srgbClr val="2F8D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569" y="1906270"/>
              <a:ext cx="104140" cy="1041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145792" y="-38636"/>
            <a:ext cx="9310370" cy="2194560"/>
            <a:chOff x="2145792" y="0"/>
            <a:chExt cx="9310370" cy="2194560"/>
          </a:xfrm>
        </p:grpSpPr>
        <p:sp>
          <p:nvSpPr>
            <p:cNvPr id="7" name="object 7"/>
            <p:cNvSpPr/>
            <p:nvPr/>
          </p:nvSpPr>
          <p:spPr>
            <a:xfrm>
              <a:off x="2145792" y="228600"/>
              <a:ext cx="5231891" cy="1965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86016" y="0"/>
              <a:ext cx="4469891" cy="19766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52194" y="6681292"/>
            <a:ext cx="4762500" cy="2795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Under the </a:t>
            </a:r>
            <a:r>
              <a:rPr sz="3600" spc="-5" dirty="0">
                <a:latin typeface="Times New Roman"/>
                <a:cs typeface="Times New Roman"/>
              </a:rPr>
              <a:t>Supervision</a:t>
            </a:r>
            <a:r>
              <a:rPr sz="3600" spc="-5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of:  </a:t>
            </a:r>
            <a:r>
              <a:rPr lang="en-US" sz="3600" spc="-70" dirty="0">
                <a:latin typeface="Times New Roman"/>
                <a:cs typeface="Times New Roman"/>
              </a:rPr>
              <a:t>Bhavesh Shah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3600" spc="-70" dirty="0">
                <a:latin typeface="Times New Roman"/>
                <a:cs typeface="Times New Roman"/>
              </a:rPr>
              <a:t>Lokesh Sahu</a:t>
            </a:r>
            <a:endParaRPr sz="3600" dirty="0">
              <a:latin typeface="Times New Roman"/>
              <a:cs typeface="Times New Roman"/>
            </a:endParaRPr>
          </a:p>
          <a:p>
            <a:pPr marL="12700" marR="208279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latin typeface="Times New Roman"/>
                <a:cs typeface="Times New Roman"/>
              </a:rPr>
              <a:t>Asst. Prof., Dept. of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CA,  </a:t>
            </a:r>
            <a:r>
              <a:rPr sz="3600" dirty="0">
                <a:latin typeface="Times New Roman"/>
                <a:cs typeface="Times New Roman"/>
              </a:rPr>
              <a:t>SSOCA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77683" y="6648450"/>
            <a:ext cx="5627117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Presented by:</a:t>
            </a:r>
            <a:endParaRPr sz="36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z="3600" dirty="0">
                <a:latin typeface="Times New Roman"/>
                <a:cs typeface="Times New Roman"/>
              </a:rPr>
              <a:t>Vedant Kurchania</a:t>
            </a:r>
            <a:r>
              <a:rPr sz="3600" dirty="0">
                <a:latin typeface="Times New Roman"/>
                <a:cs typeface="Times New Roman"/>
              </a:rPr>
              <a:t> </a:t>
            </a:r>
            <a:endParaRPr lang="en-US" sz="36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spc="-5" dirty="0">
                <a:latin typeface="Times New Roman"/>
                <a:cs typeface="Times New Roman"/>
              </a:rPr>
              <a:t>Aditya Nair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endParaRPr lang="en-US" sz="3600" spc="-5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lang="en-US" sz="3600" spc="-5" dirty="0">
                <a:latin typeface="Times New Roman"/>
                <a:cs typeface="Times New Roman"/>
              </a:rPr>
              <a:t>Kanishk Shrotriya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65045" y="2032761"/>
            <a:ext cx="95942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30" dirty="0">
                <a:solidFill>
                  <a:srgbClr val="000000"/>
                </a:solidFill>
                <a:latin typeface="Carlito"/>
                <a:cs typeface="Carlito"/>
              </a:rPr>
              <a:t>SAGE </a:t>
            </a:r>
            <a:r>
              <a:rPr sz="4200" b="1" dirty="0">
                <a:solidFill>
                  <a:srgbClr val="000000"/>
                </a:solidFill>
                <a:latin typeface="Carlito"/>
                <a:cs typeface="Carlito"/>
              </a:rPr>
              <a:t>SCHOOL </a:t>
            </a:r>
            <a:r>
              <a:rPr sz="4200" b="1" spc="-5" dirty="0">
                <a:solidFill>
                  <a:srgbClr val="000000"/>
                </a:solidFill>
                <a:latin typeface="Carlito"/>
                <a:cs typeface="Carlito"/>
              </a:rPr>
              <a:t>OF </a:t>
            </a:r>
            <a:r>
              <a:rPr sz="4200" b="1" spc="-10" dirty="0">
                <a:solidFill>
                  <a:srgbClr val="000000"/>
                </a:solidFill>
                <a:latin typeface="Carlito"/>
                <a:cs typeface="Carlito"/>
              </a:rPr>
              <a:t>COMPUTER</a:t>
            </a:r>
            <a:r>
              <a:rPr sz="4200" b="1" spc="-3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200" b="1" spc="-35" dirty="0">
                <a:solidFill>
                  <a:srgbClr val="000000"/>
                </a:solidFill>
                <a:latin typeface="Carlito"/>
                <a:cs typeface="Carlito"/>
              </a:rPr>
              <a:t>APPLICATION</a:t>
            </a:r>
            <a:endParaRPr sz="42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9785" y="2706115"/>
            <a:ext cx="8098790" cy="4285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0" dirty="0">
                <a:latin typeface="Carlito"/>
                <a:cs typeface="Carlito"/>
              </a:rPr>
              <a:t>Department </a:t>
            </a:r>
            <a:r>
              <a:rPr sz="4200" dirty="0">
                <a:latin typeface="Carlito"/>
                <a:cs typeface="Carlito"/>
              </a:rPr>
              <a:t>of </a:t>
            </a:r>
            <a:r>
              <a:rPr sz="4200" spc="-10" dirty="0">
                <a:latin typeface="Carlito"/>
                <a:cs typeface="Carlito"/>
              </a:rPr>
              <a:t>Computer</a:t>
            </a:r>
            <a:r>
              <a:rPr sz="4200" spc="-5" dirty="0">
                <a:latin typeface="Carlito"/>
                <a:cs typeface="Carlito"/>
              </a:rPr>
              <a:t> </a:t>
            </a:r>
            <a:r>
              <a:rPr sz="4200" spc="-10" dirty="0">
                <a:latin typeface="Carlito"/>
                <a:cs typeface="Carlito"/>
              </a:rPr>
              <a:t>Application</a:t>
            </a:r>
            <a:endParaRPr sz="4200" dirty="0">
              <a:latin typeface="Carlito"/>
              <a:cs typeface="Carlito"/>
            </a:endParaRPr>
          </a:p>
          <a:p>
            <a:pPr marR="601980" algn="ctr">
              <a:lnSpc>
                <a:spcPct val="100000"/>
              </a:lnSpc>
              <a:spcBef>
                <a:spcPts val="2805"/>
              </a:spcBef>
            </a:pPr>
            <a:r>
              <a:rPr sz="3500" b="1" spc="-5" dirty="0">
                <a:latin typeface="Carlito"/>
                <a:cs typeface="Carlito"/>
              </a:rPr>
              <a:t>PBL </a:t>
            </a:r>
            <a:r>
              <a:rPr sz="3500" b="1" spc="-15" dirty="0">
                <a:latin typeface="Carlito"/>
                <a:cs typeface="Carlito"/>
              </a:rPr>
              <a:t>Presentation</a:t>
            </a:r>
            <a:r>
              <a:rPr sz="3500" b="1" spc="-30" dirty="0">
                <a:latin typeface="Carlito"/>
                <a:cs typeface="Carlito"/>
              </a:rPr>
              <a:t> </a:t>
            </a:r>
            <a:r>
              <a:rPr sz="3500" b="1" dirty="0">
                <a:latin typeface="Carlito"/>
                <a:cs typeface="Carlito"/>
              </a:rPr>
              <a:t>on</a:t>
            </a:r>
            <a:endParaRPr lang="en-US" sz="3500" b="1" dirty="0">
              <a:latin typeface="Carlito"/>
              <a:cs typeface="Carlito"/>
            </a:endParaRPr>
          </a:p>
          <a:p>
            <a:pPr marR="601980" algn="ctr">
              <a:lnSpc>
                <a:spcPct val="100000"/>
              </a:lnSpc>
              <a:spcBef>
                <a:spcPts val="2805"/>
              </a:spcBef>
            </a:pPr>
            <a:r>
              <a:rPr lang="en-US" sz="3500" b="1" dirty="0">
                <a:latin typeface="Carlito"/>
                <a:cs typeface="Carlito"/>
              </a:rPr>
              <a:t>WAR LEAGUE</a:t>
            </a:r>
          </a:p>
          <a:p>
            <a:pPr marR="601980" algn="ctr">
              <a:lnSpc>
                <a:spcPct val="100000"/>
              </a:lnSpc>
              <a:spcBef>
                <a:spcPts val="2805"/>
              </a:spcBef>
            </a:pPr>
            <a:r>
              <a:rPr lang="en-US" sz="3500" b="1" dirty="0">
                <a:latin typeface="Carlito"/>
                <a:cs typeface="Carlito"/>
              </a:rPr>
              <a:t>(GAME DEVELOPMENT)</a:t>
            </a:r>
            <a:endParaRPr sz="3500" b="1" dirty="0">
              <a:latin typeface="Carlito"/>
              <a:cs typeface="Carlito"/>
            </a:endParaRPr>
          </a:p>
          <a:p>
            <a:pPr marR="839469" algn="ctr">
              <a:lnSpc>
                <a:spcPct val="100000"/>
              </a:lnSpc>
              <a:spcBef>
                <a:spcPts val="2030"/>
              </a:spcBef>
            </a:pPr>
            <a:endParaRPr sz="4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AF33-210E-DB8E-83DC-62C8E264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0" y="326898"/>
            <a:ext cx="9312275" cy="923330"/>
          </a:xfrm>
        </p:spPr>
        <p:txBody>
          <a:bodyPr/>
          <a:lstStyle/>
          <a:p>
            <a:r>
              <a:rPr lang="en-IN" sz="6000" spc="-254" dirty="0"/>
              <a:t>Snapshots </a:t>
            </a:r>
            <a:r>
              <a:rPr lang="en-IN" sz="6000" spc="-325" dirty="0"/>
              <a:t>of</a:t>
            </a:r>
            <a:r>
              <a:rPr lang="en-IN" sz="6000" spc="-75" dirty="0"/>
              <a:t> </a:t>
            </a:r>
            <a:r>
              <a:rPr lang="en-IN" sz="6000" spc="-295" dirty="0"/>
              <a:t>system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415F-E9DD-19C6-22C3-1D3687C3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30048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2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81A3-B489-AA59-5A1B-B52F8552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0" y="326898"/>
            <a:ext cx="9312275" cy="846386"/>
          </a:xfrm>
        </p:spPr>
        <p:txBody>
          <a:bodyPr/>
          <a:lstStyle/>
          <a:p>
            <a:r>
              <a:rPr lang="en-US" dirty="0"/>
              <a:t>Future 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B9500-9E22-D244-927A-07043123C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2090419"/>
            <a:ext cx="11531600" cy="2123658"/>
          </a:xfrm>
        </p:spPr>
        <p:txBody>
          <a:bodyPr/>
          <a:lstStyle/>
          <a:p>
            <a:r>
              <a:rPr lang="en-US" dirty="0"/>
              <a:t>We will add new Characters , Dynamic Environment , New Maps , Bugs and glitch Fixes and many more updates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53424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160" y="486155"/>
            <a:ext cx="4553712" cy="171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0" y="697229"/>
            <a:ext cx="356298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spc="-120" dirty="0"/>
              <a:t>Conclusi</a:t>
            </a:r>
            <a:r>
              <a:rPr sz="6100" spc="-160" dirty="0"/>
              <a:t>o</a:t>
            </a:r>
            <a:r>
              <a:rPr sz="6100" spc="-285" dirty="0"/>
              <a:t>n</a:t>
            </a:r>
            <a:endParaRPr sz="61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6348" y="2090419"/>
            <a:ext cx="7268209" cy="5700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spc="-930" dirty="0">
                <a:solidFill>
                  <a:srgbClr val="3891A7"/>
                </a:solidFill>
                <a:latin typeface="Arial"/>
                <a:cs typeface="Arial"/>
              </a:rPr>
              <a:t></a:t>
            </a:r>
            <a:r>
              <a:rPr lang="en-US" sz="3650" spc="-930" dirty="0">
                <a:solidFill>
                  <a:srgbClr val="3891A7"/>
                </a:solidFill>
                <a:latin typeface="Arial"/>
                <a:cs typeface="Arial"/>
              </a:rPr>
              <a:t> I   </a:t>
            </a:r>
            <a:r>
              <a:rPr sz="3650" spc="-930" dirty="0">
                <a:solidFill>
                  <a:srgbClr val="3891A7"/>
                </a:solidFill>
                <a:latin typeface="Arial"/>
                <a:cs typeface="Arial"/>
              </a:rPr>
              <a:t> </a:t>
            </a:r>
            <a:r>
              <a:rPr lang="en-US" sz="4600" spc="-325" dirty="0">
                <a:solidFill>
                  <a:srgbClr val="3891A7"/>
                </a:solidFill>
                <a:latin typeface="Trebuchet MS"/>
                <a:cs typeface="Arial"/>
              </a:rPr>
              <a:t>In this project , it will be low violence , Easy to understand Mechanism and Low system Requirements needed .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4600" spc="-325" dirty="0">
              <a:solidFill>
                <a:srgbClr val="3891A7"/>
              </a:solidFill>
              <a:latin typeface="Trebuchet MS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600" spc="-325" dirty="0">
                <a:solidFill>
                  <a:srgbClr val="3891A7"/>
                </a:solidFill>
                <a:latin typeface="Trebuchet MS"/>
                <a:cs typeface="Arial"/>
              </a:rPr>
              <a:t>Players can be able to play FPP shooting game on old pcs without lag.</a:t>
            </a:r>
            <a:endParaRPr sz="4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160" y="486155"/>
            <a:ext cx="4465320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0" y="697229"/>
            <a:ext cx="347662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spc="-380" dirty="0"/>
              <a:t>Re</a:t>
            </a:r>
            <a:r>
              <a:rPr sz="6100" spc="-315" dirty="0"/>
              <a:t>f</a:t>
            </a:r>
            <a:r>
              <a:rPr sz="6100" spc="-409" dirty="0"/>
              <a:t>e</a:t>
            </a:r>
            <a:r>
              <a:rPr sz="6100" spc="-90" dirty="0"/>
              <a:t>r</a:t>
            </a:r>
            <a:r>
              <a:rPr sz="6100" spc="-315" dirty="0"/>
              <a:t>ences</a:t>
            </a:r>
            <a:endParaRPr sz="61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933576" y="2090419"/>
            <a:ext cx="12071224" cy="74424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r>
              <a:rPr lang="en-US" sz="3650" b="1" spc="-325" dirty="0">
                <a:solidFill>
                  <a:srgbClr val="3891A7"/>
                </a:solidFill>
                <a:latin typeface="Arial"/>
                <a:cs typeface="Arial"/>
              </a:rPr>
              <a:t>https://unity.com/</a:t>
            </a: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r>
              <a:rPr lang="en-US" sz="3650" b="1" spc="-325" dirty="0">
                <a:solidFill>
                  <a:srgbClr val="3891A7"/>
                </a:solidFill>
                <a:latin typeface="Arial"/>
                <a:cs typeface="Arial"/>
              </a:rPr>
              <a:t>	</a:t>
            </a: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r>
              <a:rPr lang="en-US" sz="3650" b="1" spc="-325" dirty="0">
                <a:solidFill>
                  <a:srgbClr val="3891A7"/>
                </a:solidFill>
                <a:latin typeface="Arial"/>
                <a:cs typeface="Arial"/>
              </a:rPr>
              <a:t>https://www.blender.org/</a:t>
            </a: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endParaRPr lang="en-US" sz="3650" dirty="0">
              <a:latin typeface="Arial"/>
              <a:cs typeface="Arial"/>
            </a:endParaRP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r>
              <a:rPr lang="en-US" sz="36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https://www.mixamo.com/</a:t>
            </a: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endParaRPr lang="en-US" sz="3650" b="1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r>
              <a:rPr lang="en-US" sz="36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https://www.adobe.com/in/products/indesign</a:t>
            </a: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endParaRPr lang="en-US" sz="3650" b="1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r>
              <a:rPr lang="en-US" sz="36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https://www.adobe.com/in/products/indesign.html?</a:t>
            </a: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endParaRPr lang="en-US" sz="3650" b="1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757045" marR="5080" indent="-402590">
              <a:lnSpc>
                <a:spcPct val="100000"/>
              </a:lnSpc>
              <a:spcBef>
                <a:spcPts val="95"/>
              </a:spcBef>
            </a:pPr>
            <a:r>
              <a:rPr lang="en-US" sz="36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https://www.adobe.com/in/products/character-animator.html</a:t>
            </a:r>
            <a:endParaRPr sz="3650" b="1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1900-5195-5ED8-B078-21802D58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0" y="326898"/>
            <a:ext cx="9312275" cy="4616648"/>
          </a:xfrm>
        </p:spPr>
        <p:txBody>
          <a:bodyPr/>
          <a:lstStyle/>
          <a:p>
            <a:r>
              <a:rPr lang="en-US" dirty="0"/>
              <a:t>	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  <a:r>
              <a:rPr lang="en-US" sz="8000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1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160" y="486155"/>
            <a:ext cx="3393948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0" y="697229"/>
            <a:ext cx="240411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spc="-195" dirty="0"/>
              <a:t>Outline</a:t>
            </a:r>
            <a:endParaRPr sz="61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6348" y="1978931"/>
            <a:ext cx="8185784" cy="509333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415290" indent="-402590">
              <a:lnSpc>
                <a:spcPct val="100000"/>
              </a:lnSpc>
              <a:spcBef>
                <a:spcPts val="994"/>
              </a:spcBef>
              <a:buClr>
                <a:srgbClr val="3891A7"/>
              </a:buClr>
              <a:buSzPct val="80000"/>
              <a:buFont typeface="Arial"/>
              <a:buChar char=""/>
              <a:tabLst>
                <a:tab pos="414655" algn="l"/>
                <a:tab pos="415290" algn="l"/>
              </a:tabLst>
            </a:pPr>
            <a:r>
              <a:rPr sz="4000" spc="-155" dirty="0">
                <a:latin typeface="Trebuchet MS"/>
                <a:cs typeface="Trebuchet MS"/>
              </a:rPr>
              <a:t>Introduction</a:t>
            </a:r>
            <a:endParaRPr sz="4000" dirty="0">
              <a:latin typeface="Trebuchet MS"/>
              <a:cs typeface="Trebuchet MS"/>
            </a:endParaRPr>
          </a:p>
          <a:p>
            <a:pPr marL="415290" indent="-402590">
              <a:lnSpc>
                <a:spcPct val="100000"/>
              </a:lnSpc>
              <a:spcBef>
                <a:spcPts val="900"/>
              </a:spcBef>
              <a:buClr>
                <a:srgbClr val="3891A7"/>
              </a:buClr>
              <a:buSzPct val="80000"/>
              <a:buFont typeface="Arial"/>
              <a:buChar char=""/>
              <a:tabLst>
                <a:tab pos="414655" algn="l"/>
                <a:tab pos="415290" algn="l"/>
              </a:tabLst>
            </a:pPr>
            <a:r>
              <a:rPr sz="4000" spc="-204" dirty="0">
                <a:latin typeface="Trebuchet MS"/>
                <a:cs typeface="Trebuchet MS"/>
              </a:rPr>
              <a:t>Literature</a:t>
            </a:r>
            <a:r>
              <a:rPr sz="4000" spc="-85" dirty="0">
                <a:latin typeface="Trebuchet MS"/>
                <a:cs typeface="Trebuchet MS"/>
              </a:rPr>
              <a:t> </a:t>
            </a:r>
            <a:r>
              <a:rPr sz="4000" spc="-165" dirty="0">
                <a:latin typeface="Trebuchet MS"/>
                <a:cs typeface="Trebuchet MS"/>
              </a:rPr>
              <a:t>Survey</a:t>
            </a:r>
            <a:endParaRPr sz="4000" dirty="0">
              <a:latin typeface="Trebuchet MS"/>
              <a:cs typeface="Trebuchet MS"/>
            </a:endParaRPr>
          </a:p>
          <a:p>
            <a:pPr marL="415290" indent="-402590">
              <a:lnSpc>
                <a:spcPct val="100000"/>
              </a:lnSpc>
              <a:spcBef>
                <a:spcPts val="905"/>
              </a:spcBef>
              <a:buClr>
                <a:srgbClr val="3891A7"/>
              </a:buClr>
              <a:buSzPct val="80000"/>
              <a:buFont typeface="Arial"/>
              <a:buChar char=""/>
              <a:tabLst>
                <a:tab pos="414655" algn="l"/>
                <a:tab pos="415290" algn="l"/>
              </a:tabLst>
            </a:pPr>
            <a:r>
              <a:rPr sz="4000" spc="-204" dirty="0">
                <a:latin typeface="Trebuchet MS"/>
                <a:cs typeface="Trebuchet MS"/>
              </a:rPr>
              <a:t>Objective </a:t>
            </a:r>
            <a:r>
              <a:rPr sz="4000" spc="-330" dirty="0">
                <a:latin typeface="Trebuchet MS"/>
                <a:cs typeface="Trebuchet MS"/>
              </a:rPr>
              <a:t>&amp;</a:t>
            </a:r>
            <a:r>
              <a:rPr sz="4000" spc="-5" dirty="0">
                <a:latin typeface="Trebuchet MS"/>
                <a:cs typeface="Trebuchet MS"/>
              </a:rPr>
              <a:t> </a:t>
            </a:r>
            <a:r>
              <a:rPr sz="4000" spc="-145" dirty="0">
                <a:latin typeface="Trebuchet MS"/>
                <a:cs typeface="Trebuchet MS"/>
              </a:rPr>
              <a:t>Motivation</a:t>
            </a:r>
            <a:endParaRPr sz="4000" dirty="0">
              <a:latin typeface="Trebuchet MS"/>
              <a:cs typeface="Trebuchet MS"/>
            </a:endParaRPr>
          </a:p>
          <a:p>
            <a:pPr marL="415290" indent="-402590">
              <a:lnSpc>
                <a:spcPct val="100000"/>
              </a:lnSpc>
              <a:spcBef>
                <a:spcPts val="900"/>
              </a:spcBef>
              <a:buClr>
                <a:srgbClr val="3891A7"/>
              </a:buClr>
              <a:buSzPct val="80000"/>
              <a:buFont typeface="Arial"/>
              <a:buChar char=""/>
              <a:tabLst>
                <a:tab pos="414655" algn="l"/>
                <a:tab pos="415290" algn="l"/>
              </a:tabLst>
            </a:pPr>
            <a:r>
              <a:rPr sz="4000" spc="-180" dirty="0">
                <a:latin typeface="Trebuchet MS"/>
                <a:cs typeface="Trebuchet MS"/>
              </a:rPr>
              <a:t>Problem </a:t>
            </a:r>
            <a:r>
              <a:rPr sz="4000" spc="-160" dirty="0">
                <a:latin typeface="Trebuchet MS"/>
                <a:cs typeface="Trebuchet MS"/>
              </a:rPr>
              <a:t>Definition </a:t>
            </a:r>
            <a:r>
              <a:rPr sz="4000" spc="-330" dirty="0">
                <a:latin typeface="Trebuchet MS"/>
                <a:cs typeface="Trebuchet MS"/>
              </a:rPr>
              <a:t>&amp; </a:t>
            </a:r>
            <a:r>
              <a:rPr sz="4000" spc="-114" dirty="0">
                <a:latin typeface="Trebuchet MS"/>
                <a:cs typeface="Trebuchet MS"/>
              </a:rPr>
              <a:t>Proposed</a:t>
            </a:r>
            <a:r>
              <a:rPr sz="4000" spc="-240" dirty="0">
                <a:latin typeface="Trebuchet MS"/>
                <a:cs typeface="Trebuchet MS"/>
              </a:rPr>
              <a:t> </a:t>
            </a:r>
            <a:r>
              <a:rPr sz="4000" spc="90" dirty="0">
                <a:latin typeface="Trebuchet MS"/>
                <a:cs typeface="Trebuchet MS"/>
              </a:rPr>
              <a:t>Work</a:t>
            </a:r>
            <a:endParaRPr sz="4000" dirty="0">
              <a:latin typeface="Trebuchet MS"/>
              <a:cs typeface="Trebuchet MS"/>
            </a:endParaRPr>
          </a:p>
          <a:p>
            <a:pPr marL="415290" indent="-402590">
              <a:lnSpc>
                <a:spcPct val="100000"/>
              </a:lnSpc>
              <a:spcBef>
                <a:spcPts val="900"/>
              </a:spcBef>
              <a:buClr>
                <a:srgbClr val="3891A7"/>
              </a:buClr>
              <a:buSzPct val="80000"/>
              <a:buFont typeface="Arial"/>
              <a:buChar char=""/>
              <a:tabLst>
                <a:tab pos="414655" algn="l"/>
                <a:tab pos="415290" algn="l"/>
              </a:tabLst>
            </a:pPr>
            <a:r>
              <a:rPr sz="4000" spc="-229" dirty="0">
                <a:latin typeface="Trebuchet MS"/>
                <a:cs typeface="Trebuchet MS"/>
              </a:rPr>
              <a:t>Implementation </a:t>
            </a:r>
            <a:r>
              <a:rPr sz="4000" spc="-330" dirty="0">
                <a:latin typeface="Trebuchet MS"/>
                <a:cs typeface="Trebuchet MS"/>
              </a:rPr>
              <a:t>&amp; </a:t>
            </a:r>
            <a:r>
              <a:rPr sz="4000" spc="-170" dirty="0">
                <a:latin typeface="Trebuchet MS"/>
                <a:cs typeface="Trebuchet MS"/>
              </a:rPr>
              <a:t>Result</a:t>
            </a:r>
            <a:r>
              <a:rPr sz="4000" spc="-120" dirty="0">
                <a:latin typeface="Trebuchet MS"/>
                <a:cs typeface="Trebuchet MS"/>
              </a:rPr>
              <a:t> </a:t>
            </a:r>
            <a:r>
              <a:rPr sz="4000" spc="-160" dirty="0">
                <a:latin typeface="Trebuchet MS"/>
                <a:cs typeface="Trebuchet MS"/>
              </a:rPr>
              <a:t>Analysis</a:t>
            </a:r>
            <a:endParaRPr sz="4000" dirty="0">
              <a:latin typeface="Trebuchet MS"/>
              <a:cs typeface="Trebuchet MS"/>
            </a:endParaRPr>
          </a:p>
          <a:p>
            <a:pPr marL="415290" indent="-402590">
              <a:lnSpc>
                <a:spcPct val="100000"/>
              </a:lnSpc>
              <a:spcBef>
                <a:spcPts val="900"/>
              </a:spcBef>
              <a:buClr>
                <a:srgbClr val="3891A7"/>
              </a:buClr>
              <a:buSzPct val="80000"/>
              <a:buFont typeface="Arial"/>
              <a:buChar char=""/>
              <a:tabLst>
                <a:tab pos="414655" algn="l"/>
                <a:tab pos="415290" algn="l"/>
              </a:tabLst>
            </a:pPr>
            <a:r>
              <a:rPr sz="4000" spc="-95">
                <a:latin typeface="Trebuchet MS"/>
                <a:cs typeface="Trebuchet MS"/>
              </a:rPr>
              <a:t>Conclusion</a:t>
            </a:r>
            <a:r>
              <a:rPr lang="en-US" sz="4000" spc="-95">
                <a:latin typeface="Trebuchet MS"/>
                <a:cs typeface="Trebuchet MS"/>
              </a:rPr>
              <a:t> </a:t>
            </a:r>
            <a:r>
              <a:rPr sz="4000" spc="-960">
                <a:latin typeface="Trebuchet MS"/>
                <a:cs typeface="Trebuchet MS"/>
              </a:rPr>
              <a:t> </a:t>
            </a:r>
            <a:r>
              <a:rPr sz="4000" spc="-25" dirty="0">
                <a:latin typeface="Trebuchet MS"/>
                <a:cs typeface="Trebuchet MS"/>
              </a:rPr>
              <a:t>And </a:t>
            </a:r>
            <a:r>
              <a:rPr sz="4000" spc="-200" dirty="0">
                <a:latin typeface="Trebuchet MS"/>
                <a:cs typeface="Trebuchet MS"/>
              </a:rPr>
              <a:t>Future </a:t>
            </a:r>
            <a:r>
              <a:rPr sz="4000" spc="90" dirty="0">
                <a:latin typeface="Trebuchet MS"/>
                <a:cs typeface="Trebuchet MS"/>
              </a:rPr>
              <a:t>Work</a:t>
            </a:r>
            <a:endParaRPr sz="4000">
              <a:latin typeface="Trebuchet MS"/>
              <a:cs typeface="Trebuchet MS"/>
            </a:endParaRPr>
          </a:p>
          <a:p>
            <a:pPr marL="415290" indent="-402590">
              <a:lnSpc>
                <a:spcPct val="100000"/>
              </a:lnSpc>
              <a:spcBef>
                <a:spcPts val="900"/>
              </a:spcBef>
              <a:buClr>
                <a:srgbClr val="3891A7"/>
              </a:buClr>
              <a:buSzPct val="80000"/>
              <a:buFont typeface="Arial"/>
              <a:buChar char=""/>
              <a:tabLst>
                <a:tab pos="414655" algn="l"/>
                <a:tab pos="415290" algn="l"/>
              </a:tabLst>
            </a:pPr>
            <a:r>
              <a:rPr sz="4000" spc="-220" dirty="0">
                <a:latin typeface="Trebuchet MS"/>
                <a:cs typeface="Trebuchet MS"/>
              </a:rPr>
              <a:t>Reference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160" y="486155"/>
            <a:ext cx="4928616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0" y="697229"/>
            <a:ext cx="3938904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spc="-285" dirty="0"/>
              <a:t>Int</a:t>
            </a:r>
            <a:r>
              <a:rPr sz="6100" spc="-120" dirty="0"/>
              <a:t>r</a:t>
            </a:r>
            <a:r>
              <a:rPr sz="6100" spc="-220" dirty="0"/>
              <a:t>oducti</a:t>
            </a:r>
            <a:r>
              <a:rPr sz="6100" spc="-275" dirty="0"/>
              <a:t>o</a:t>
            </a:r>
            <a:r>
              <a:rPr sz="6100" spc="-285" dirty="0"/>
              <a:t>n</a:t>
            </a:r>
            <a:endParaRPr sz="61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6348" y="2088895"/>
            <a:ext cx="9276080" cy="6050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 marR="331470" indent="-40259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208"/>
              <a:buFont typeface="Arial"/>
              <a:buChar char=""/>
              <a:tabLst>
                <a:tab pos="415290" algn="l"/>
              </a:tabLst>
            </a:pPr>
            <a:r>
              <a:rPr lang="en-US" sz="4800" spc="-245" dirty="0">
                <a:latin typeface="Trebuchet MS"/>
                <a:cs typeface="Trebuchet MS"/>
              </a:rPr>
              <a:t> FPP , Indie , Shooter , Low Poly , Competitive , Tactical.</a:t>
            </a:r>
          </a:p>
          <a:p>
            <a:pPr marL="414655" marR="331470" indent="-40259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208"/>
              <a:buFont typeface="Arial"/>
              <a:buChar char=""/>
              <a:tabLst>
                <a:tab pos="415290" algn="l"/>
              </a:tabLst>
            </a:pPr>
            <a:r>
              <a:rPr lang="en-US" sz="4800" spc="-245" dirty="0">
                <a:latin typeface="Trebuchet MS"/>
                <a:cs typeface="Trebuchet MS"/>
              </a:rPr>
              <a:t>To play a low poly , FPP shooting game on minimum requirements system.</a:t>
            </a:r>
            <a:endParaRPr sz="4800" dirty="0">
              <a:latin typeface="Trebuchet MS"/>
              <a:cs typeface="Trebuchet MS"/>
            </a:endParaRPr>
          </a:p>
          <a:p>
            <a:pPr marL="414655" marR="5080" indent="-402590">
              <a:lnSpc>
                <a:spcPct val="100000"/>
              </a:lnSpc>
              <a:spcBef>
                <a:spcPts val="900"/>
              </a:spcBef>
              <a:buClr>
                <a:srgbClr val="3891A7"/>
              </a:buClr>
              <a:buSzPct val="80208"/>
              <a:buFont typeface="Arial"/>
              <a:buChar char=""/>
              <a:tabLst>
                <a:tab pos="415290" algn="l"/>
              </a:tabLst>
            </a:pPr>
            <a:r>
              <a:rPr lang="en-US" sz="4800" spc="-65" dirty="0">
                <a:latin typeface="Trebuchet MS"/>
                <a:cs typeface="Trebuchet MS"/>
              </a:rPr>
              <a:t>Any person with stable internet and i5 system , no </a:t>
            </a:r>
            <a:r>
              <a:rPr lang="en-US" sz="4800" b="1" spc="-65" dirty="0">
                <a:latin typeface="Trebuchet MS"/>
                <a:cs typeface="Trebuchet MS"/>
              </a:rPr>
              <a:t>DGPU required.</a:t>
            </a:r>
            <a:endParaRPr sz="4800" b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160" y="486155"/>
            <a:ext cx="6448044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0" y="697229"/>
            <a:ext cx="545528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spc="-310" dirty="0"/>
              <a:t>Literature</a:t>
            </a:r>
            <a:r>
              <a:rPr sz="6100" spc="-155" dirty="0"/>
              <a:t> </a:t>
            </a:r>
            <a:r>
              <a:rPr sz="6100" spc="-254" dirty="0"/>
              <a:t>Survey</a:t>
            </a:r>
            <a:endParaRPr sz="61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6348" y="2090420"/>
            <a:ext cx="9964420" cy="3636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 marR="375920" indent="-40259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79545"/>
              <a:buFont typeface="Arial"/>
              <a:buChar char=""/>
              <a:tabLst>
                <a:tab pos="415290" algn="l"/>
              </a:tabLst>
            </a:pPr>
            <a:r>
              <a:rPr lang="en-US" sz="4400" spc="-175" dirty="0">
                <a:latin typeface="Trebuchet MS"/>
                <a:cs typeface="Trebuchet MS"/>
              </a:rPr>
              <a:t>Valorant , CSGO , KRUNKER.IO</a:t>
            </a:r>
            <a:endParaRPr sz="4400" dirty="0">
              <a:latin typeface="Trebuchet MS"/>
              <a:cs typeface="Trebuchet MS"/>
            </a:endParaRPr>
          </a:p>
          <a:p>
            <a:pPr marL="414655" marR="5080" indent="-402590">
              <a:lnSpc>
                <a:spcPct val="100000"/>
              </a:lnSpc>
              <a:spcBef>
                <a:spcPts val="894"/>
              </a:spcBef>
              <a:buClr>
                <a:srgbClr val="3891A7"/>
              </a:buClr>
              <a:buSzPct val="79347"/>
              <a:buFont typeface="Arial"/>
              <a:buChar char=""/>
              <a:tabLst>
                <a:tab pos="415290" algn="l"/>
              </a:tabLst>
            </a:pPr>
            <a:r>
              <a:rPr lang="en-US" sz="4600" spc="-25" dirty="0">
                <a:latin typeface="Trebuchet MS"/>
                <a:cs typeface="Trebuchet MS"/>
              </a:rPr>
              <a:t>High Requirement System is not required , </a:t>
            </a:r>
            <a:r>
              <a:rPr lang="en-US" sz="4600" b="1" spc="-25" dirty="0">
                <a:latin typeface="Trebuchet MS"/>
                <a:cs typeface="Trebuchet MS"/>
              </a:rPr>
              <a:t>LAN CONNECTIVITY </a:t>
            </a:r>
            <a:r>
              <a:rPr lang="en-US" sz="4600" spc="-25" dirty="0">
                <a:latin typeface="Trebuchet MS"/>
                <a:cs typeface="Trebuchet MS"/>
              </a:rPr>
              <a:t>No Global server required as we can connect with LAN / IP address.</a:t>
            </a:r>
            <a:endParaRPr sz="4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0011" y="428244"/>
            <a:ext cx="9014460" cy="1853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0" y="656081"/>
            <a:ext cx="794321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35" dirty="0"/>
              <a:t>Objective </a:t>
            </a:r>
            <a:r>
              <a:rPr sz="6600" spc="-535" dirty="0"/>
              <a:t>&amp;</a:t>
            </a:r>
            <a:r>
              <a:rPr sz="6600" spc="-20" dirty="0"/>
              <a:t> </a:t>
            </a:r>
            <a:r>
              <a:rPr sz="6600" spc="-235" dirty="0"/>
              <a:t>Motivation</a:t>
            </a:r>
            <a:endParaRPr sz="66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6348" y="2090419"/>
            <a:ext cx="10259060" cy="44903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4655" marR="912494" indent="-40259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347"/>
              <a:buFont typeface="Arial"/>
              <a:buChar char=""/>
              <a:tabLst>
                <a:tab pos="415290" algn="l"/>
              </a:tabLst>
            </a:pPr>
            <a:r>
              <a:rPr lang="en-US" sz="4600" spc="-25" dirty="0">
                <a:latin typeface="Trebuchet MS"/>
                <a:cs typeface="Trebuchet MS"/>
              </a:rPr>
              <a:t>To Play a Low requirement game with Lan connectivity Max (2-4 Players).</a:t>
            </a:r>
            <a:endParaRPr sz="4600" dirty="0">
              <a:latin typeface="Trebuchet MS"/>
              <a:cs typeface="Trebuchet MS"/>
            </a:endParaRPr>
          </a:p>
          <a:p>
            <a:pPr marL="12065" marR="1445260">
              <a:lnSpc>
                <a:spcPct val="100000"/>
              </a:lnSpc>
              <a:spcBef>
                <a:spcPts val="900"/>
              </a:spcBef>
              <a:buClr>
                <a:srgbClr val="3891A7"/>
              </a:buClr>
              <a:buSzPct val="79347"/>
              <a:tabLst>
                <a:tab pos="415290" algn="l"/>
              </a:tabLst>
            </a:pPr>
            <a:endParaRPr sz="4600" dirty="0">
              <a:latin typeface="Trebuchet MS"/>
              <a:cs typeface="Trebuchet MS"/>
            </a:endParaRPr>
          </a:p>
          <a:p>
            <a:pPr marL="414655" marR="5080" indent="-402590">
              <a:lnSpc>
                <a:spcPct val="100000"/>
              </a:lnSpc>
              <a:spcBef>
                <a:spcPts val="905"/>
              </a:spcBef>
              <a:buClr>
                <a:srgbClr val="3891A7"/>
              </a:buClr>
              <a:buSzPct val="79347"/>
              <a:buFont typeface="Arial"/>
              <a:buChar char=""/>
              <a:tabLst>
                <a:tab pos="415290" algn="l"/>
              </a:tabLst>
            </a:pPr>
            <a:r>
              <a:rPr lang="en-US" sz="4600" spc="-25" dirty="0">
                <a:latin typeface="Trebuchet MS"/>
                <a:cs typeface="Trebuchet MS"/>
              </a:rPr>
              <a:t>UI Friendly , Easy to learn , 13+ Rated. </a:t>
            </a:r>
            <a:endParaRPr lang="en-US" sz="4600" spc="-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660" y="592836"/>
            <a:ext cx="10957560" cy="146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6601" y="770381"/>
            <a:ext cx="1011745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235" dirty="0"/>
              <a:t>Problem </a:t>
            </a:r>
            <a:r>
              <a:rPr sz="5200" spc="-204" dirty="0"/>
              <a:t>Definition </a:t>
            </a:r>
            <a:r>
              <a:rPr sz="5200" spc="-425" dirty="0"/>
              <a:t>&amp; </a:t>
            </a:r>
            <a:r>
              <a:rPr sz="5200" spc="-150" dirty="0"/>
              <a:t>Proposed</a:t>
            </a:r>
            <a:r>
              <a:rPr sz="5200" spc="-245" dirty="0"/>
              <a:t> </a:t>
            </a:r>
            <a:r>
              <a:rPr sz="5200" spc="120" dirty="0"/>
              <a:t>Work</a:t>
            </a:r>
            <a:endParaRPr sz="52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6348" y="2090419"/>
            <a:ext cx="10153015" cy="7206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4655" marR="337820" indent="-40259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347"/>
              <a:buFont typeface="Arial"/>
              <a:buChar char=""/>
              <a:tabLst>
                <a:tab pos="415290" algn="l"/>
              </a:tabLst>
            </a:pPr>
            <a:r>
              <a:rPr lang="en-US" sz="4600" spc="-25" dirty="0">
                <a:latin typeface="Trebuchet MS"/>
                <a:cs typeface="Trebuchet MS"/>
              </a:rPr>
              <a:t>In this Genre , most of the games are high-end (made with unreal engine) , but this game will be low poly and light on systems which will avoid heating problems and heavy load on cpu , gpu .</a:t>
            </a:r>
            <a:endParaRPr sz="4600" dirty="0">
              <a:latin typeface="Trebuchet MS"/>
              <a:cs typeface="Trebuchet MS"/>
            </a:endParaRPr>
          </a:p>
          <a:p>
            <a:pPr marL="414655" marR="1479550" indent="-402590">
              <a:lnSpc>
                <a:spcPct val="100000"/>
              </a:lnSpc>
              <a:spcBef>
                <a:spcPts val="905"/>
              </a:spcBef>
              <a:buClr>
                <a:srgbClr val="3891A7"/>
              </a:buClr>
              <a:buSzPct val="79347"/>
              <a:buFont typeface="Arial"/>
              <a:buChar char=""/>
              <a:tabLst>
                <a:tab pos="415290" algn="l"/>
              </a:tabLst>
            </a:pPr>
            <a:r>
              <a:rPr lang="en-US" sz="4600" spc="-180" dirty="0">
                <a:latin typeface="Trebuchet MS"/>
                <a:cs typeface="Trebuchet MS"/>
              </a:rPr>
              <a:t>We have used Blender and Maximo Fuse for Character Building / Creation and Unity 3D Engine For Game Development.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6316" y="637031"/>
            <a:ext cx="11164824" cy="1354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0" y="802385"/>
            <a:ext cx="103860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5" dirty="0"/>
              <a:t>IMPLEMENTATION </a:t>
            </a:r>
            <a:r>
              <a:rPr sz="4800" spc="-390" dirty="0"/>
              <a:t>&amp; </a:t>
            </a:r>
            <a:r>
              <a:rPr sz="4800" spc="-60" dirty="0"/>
              <a:t>RESULT</a:t>
            </a:r>
            <a:r>
              <a:rPr sz="4800" spc="-565" dirty="0"/>
              <a:t> </a:t>
            </a:r>
            <a:r>
              <a:rPr sz="4800" spc="65" dirty="0"/>
              <a:t>ANALYSIS</a:t>
            </a:r>
            <a:endParaRPr sz="4800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933576" y="2090419"/>
            <a:ext cx="11137646" cy="7863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7045" marR="519430" indent="-40259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347"/>
              <a:buFont typeface="Arial"/>
              <a:buChar char=""/>
              <a:tabLst>
                <a:tab pos="1758314" algn="l"/>
              </a:tabLst>
            </a:pPr>
            <a:r>
              <a:rPr spc="-235" dirty="0">
                <a:solidFill>
                  <a:srgbClr val="562213"/>
                </a:solidFill>
              </a:rPr>
              <a:t>System/User </a:t>
            </a:r>
            <a:r>
              <a:rPr spc="-229" dirty="0">
                <a:solidFill>
                  <a:srgbClr val="562213"/>
                </a:solidFill>
              </a:rPr>
              <a:t>requirements </a:t>
            </a:r>
            <a:r>
              <a:rPr spc="-155" dirty="0">
                <a:solidFill>
                  <a:srgbClr val="562213"/>
                </a:solidFill>
              </a:rPr>
              <a:t>:</a:t>
            </a:r>
            <a:r>
              <a:rPr lang="en-US" spc="-155" dirty="0">
                <a:solidFill>
                  <a:srgbClr val="562213"/>
                </a:solidFill>
              </a:rPr>
              <a:t> </a:t>
            </a:r>
            <a:r>
              <a:rPr lang="en-US" b="1" spc="-155" dirty="0">
                <a:solidFill>
                  <a:srgbClr val="562213"/>
                </a:solidFill>
              </a:rPr>
              <a:t>Minimum : i3 – 7200U , Intel UHD Graphics 600 , Around 3-5 Gb HDD</a:t>
            </a:r>
          </a:p>
          <a:p>
            <a:pPr marL="1354455" marR="51943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347"/>
              <a:tabLst>
                <a:tab pos="1758314" algn="l"/>
              </a:tabLst>
            </a:pPr>
            <a:r>
              <a:rPr lang="en-US" b="1" spc="-155" dirty="0">
                <a:solidFill>
                  <a:srgbClr val="562213"/>
                </a:solidFill>
              </a:rPr>
              <a:t>   space required.  </a:t>
            </a:r>
          </a:p>
          <a:p>
            <a:pPr marL="1354455" marR="51943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347"/>
              <a:tabLst>
                <a:tab pos="1758314" algn="l"/>
              </a:tabLst>
            </a:pPr>
            <a:endParaRPr lang="en-US" b="1" spc="-155" dirty="0">
              <a:solidFill>
                <a:srgbClr val="562213"/>
              </a:solidFill>
            </a:endParaRPr>
          </a:p>
          <a:p>
            <a:pPr marL="1354455" marR="51943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347"/>
              <a:tabLst>
                <a:tab pos="1758314" algn="l"/>
              </a:tabLst>
            </a:pPr>
            <a:r>
              <a:rPr lang="en-US" b="1" spc="-155" dirty="0">
                <a:solidFill>
                  <a:srgbClr val="562213"/>
                </a:solidFill>
              </a:rPr>
              <a:t>  Recommended : i5 – 9</a:t>
            </a:r>
            <a:r>
              <a:rPr lang="en-US" b="1" spc="-155" baseline="30000" dirty="0">
                <a:solidFill>
                  <a:srgbClr val="562213"/>
                </a:solidFill>
              </a:rPr>
              <a:t>th</a:t>
            </a:r>
            <a:r>
              <a:rPr lang="en-US" b="1" spc="-155" dirty="0">
                <a:solidFill>
                  <a:srgbClr val="562213"/>
                </a:solidFill>
              </a:rPr>
              <a:t> GEN ,    	Nvidia GTX 800 , SSD will be     	better.</a:t>
            </a:r>
          </a:p>
          <a:p>
            <a:pPr marL="1354455" marR="51943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347"/>
              <a:tabLst>
                <a:tab pos="1758314" algn="l"/>
              </a:tabLst>
            </a:pPr>
            <a:endParaRPr lang="en-US" b="1" spc="-155" dirty="0">
              <a:solidFill>
                <a:srgbClr val="562213"/>
              </a:solidFill>
            </a:endParaRPr>
          </a:p>
          <a:p>
            <a:pPr marL="1354455" marR="519430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79347"/>
              <a:tabLst>
                <a:tab pos="1758314" algn="l"/>
              </a:tabLst>
            </a:pPr>
            <a:r>
              <a:rPr lang="en-US" b="1" spc="-155" dirty="0">
                <a:solidFill>
                  <a:srgbClr val="562213"/>
                </a:solidFill>
              </a:rPr>
              <a:t>*Stable Internet Connectivity Required*.</a:t>
            </a:r>
            <a:endParaRPr b="1" spc="-26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160" y="160758"/>
            <a:ext cx="7350252" cy="2001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0" y="697229"/>
            <a:ext cx="6358255" cy="9509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spc="-254" dirty="0"/>
              <a:t>Snapshots </a:t>
            </a:r>
            <a:r>
              <a:rPr sz="6100" spc="-325" dirty="0"/>
              <a:t>of</a:t>
            </a:r>
            <a:r>
              <a:rPr sz="6100" spc="-75" dirty="0"/>
              <a:t> </a:t>
            </a:r>
            <a:r>
              <a:rPr sz="6100" spc="-295" dirty="0"/>
              <a:t>system</a:t>
            </a:r>
            <a:r>
              <a:rPr lang="en-US" sz="6100" spc="-295" dirty="0"/>
              <a:t> </a:t>
            </a:r>
            <a:endParaRPr sz="6100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dirty="0"/>
              <a:t>3/2/2022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2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81180" y="2200655"/>
            <a:ext cx="9634855" cy="573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4655" marR="5080" indent="-402590">
              <a:lnSpc>
                <a:spcPct val="100000"/>
              </a:lnSpc>
              <a:spcBef>
                <a:spcPts val="95"/>
              </a:spcBef>
            </a:pPr>
            <a:r>
              <a:rPr sz="3650" spc="-930" dirty="0">
                <a:solidFill>
                  <a:srgbClr val="3891A7"/>
                </a:solidFill>
                <a:latin typeface="Arial"/>
                <a:cs typeface="Arial"/>
              </a:rPr>
              <a:t></a:t>
            </a:r>
            <a:endParaRPr sz="4600" dirty="0">
              <a:latin typeface="Trebuchet MS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884AB5-8657-88DB-92FF-2F788AC89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268"/>
            <a:ext cx="13004800" cy="81013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8DD0-F814-2093-DC8A-C1E13A1F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0" y="326898"/>
            <a:ext cx="9312275" cy="923330"/>
          </a:xfrm>
        </p:spPr>
        <p:txBody>
          <a:bodyPr/>
          <a:lstStyle/>
          <a:p>
            <a:r>
              <a:rPr lang="en-IN" sz="6000" spc="-254" dirty="0"/>
              <a:t>Snapshots </a:t>
            </a:r>
            <a:r>
              <a:rPr lang="en-IN" sz="6000" spc="-325" dirty="0"/>
              <a:t>of</a:t>
            </a:r>
            <a:r>
              <a:rPr lang="en-IN" sz="6000" spc="-75" dirty="0"/>
              <a:t> </a:t>
            </a:r>
            <a:r>
              <a:rPr lang="en-IN" sz="6000" spc="-295" dirty="0"/>
              <a:t>system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BBB18-F76C-9CB0-7764-4982A1AC5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130048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3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460</Words>
  <Application>Microsoft Office PowerPoint</Application>
  <PresentationFormat>Custom</PresentationFormat>
  <Paragraphs>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Carlito</vt:lpstr>
      <vt:lpstr>Times New Roman</vt:lpstr>
      <vt:lpstr>Trebuchet MS</vt:lpstr>
      <vt:lpstr>Office Theme</vt:lpstr>
      <vt:lpstr>SAGE SCHOOL OF COMPUTER APPLICATION</vt:lpstr>
      <vt:lpstr>Outline</vt:lpstr>
      <vt:lpstr>Introduction</vt:lpstr>
      <vt:lpstr>Literature Survey</vt:lpstr>
      <vt:lpstr>Objective &amp; Motivation</vt:lpstr>
      <vt:lpstr>Problem Definition &amp; Proposed Work</vt:lpstr>
      <vt:lpstr>IMPLEMENTATION &amp; RESULT ANALYSIS</vt:lpstr>
      <vt:lpstr>Snapshots of system </vt:lpstr>
      <vt:lpstr>Snapshots of system </vt:lpstr>
      <vt:lpstr>Snapshots of system </vt:lpstr>
      <vt:lpstr>Future Work </vt:lpstr>
      <vt:lpstr>Conclusion</vt:lpstr>
      <vt:lpstr>References</vt:lpstr>
      <vt:lpstr>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Nafy</dc:creator>
  <cp:lastModifiedBy>Vedant Kurchania</cp:lastModifiedBy>
  <cp:revision>7</cp:revision>
  <dcterms:created xsi:type="dcterms:W3CDTF">2022-11-03T09:43:21Z</dcterms:created>
  <dcterms:modified xsi:type="dcterms:W3CDTF">2023-02-05T19:12:48Z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2022-11-03T00:00:00Z</vt:filetime>
  </property>
</Properties>
</file>